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7"/>
  </p:notesMasterIdLst>
  <p:sldIdLst>
    <p:sldId id="256" r:id="rId7"/>
    <p:sldId id="274" r:id="rId8"/>
    <p:sldId id="311" r:id="rId9"/>
    <p:sldId id="316" r:id="rId10"/>
    <p:sldId id="317" r:id="rId11"/>
    <p:sldId id="315" r:id="rId12"/>
    <p:sldId id="312" r:id="rId13"/>
    <p:sldId id="320" r:id="rId14"/>
    <p:sldId id="314" r:id="rId15"/>
    <p:sldId id="32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4082"/>
    <a:srgbClr val="BCB1AB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18" d="100"/>
          <a:sy n="118" d="100"/>
        </p:scale>
        <p:origin x="-198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AF67B5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6D5-47A8-ADCF-89859A0883B0}"/>
              </c:ext>
            </c:extLst>
          </c:dPt>
          <c:dPt>
            <c:idx val="1"/>
            <c:bubble3D val="0"/>
            <c:spPr>
              <a:solidFill>
                <a:srgbClr val="7E408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6D5-47A8-ADCF-89859A0883B0}"/>
              </c:ext>
            </c:extLst>
          </c:dPt>
          <c:dPt>
            <c:idx val="2"/>
            <c:bubble3D val="0"/>
            <c:spPr>
              <a:solidFill>
                <a:srgbClr val="D8B7DB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6D5-47A8-ADCF-89859A0883B0}"/>
              </c:ext>
            </c:extLst>
          </c:dPt>
          <c:dLbls>
            <c:dLbl>
              <c:idx val="0"/>
              <c:layout>
                <c:manualLayout>
                  <c:x val="9.8809850930060561E-2"/>
                  <c:y val="5.6463619130941965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les </a:t>
                    </a:r>
                    <a:r>
                      <a:rPr lang="en-US" sz="2000" dirty="0" smtClean="0"/>
                      <a:t>cantons / </a:t>
                    </a:r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</a:t>
                    </a:r>
                    <a:r>
                      <a:rPr lang="en-US" sz="2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sz="2000" baseline="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Kantone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081225185424972"/>
                      <c:h val="0.23329545454545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6D5-47A8-ADCF-89859A0883B0}"/>
                </c:ext>
              </c:extLst>
            </c:dLbl>
            <c:dLbl>
              <c:idx val="1"/>
              <c:layout>
                <c:manualLayout>
                  <c:x val="-8.5972878390201221E-2"/>
                  <c:y val="-6.6313065033537469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les </a:t>
                    </a:r>
                    <a:r>
                      <a:rPr lang="en-US" sz="2000" dirty="0" err="1" smtClean="0"/>
                      <a:t>fonds</a:t>
                    </a:r>
                    <a:r>
                      <a:rPr lang="en-US" sz="2000" dirty="0" smtClean="0"/>
                      <a:t> / </a:t>
                    </a:r>
                  </a:p>
                  <a:p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</a:t>
                    </a:r>
                    <a:r>
                      <a:rPr lang="en-US" sz="20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 </a:t>
                    </a:r>
                    <a:r>
                      <a:rPr lang="en-US" sz="2000" baseline="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Fonds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D5-47A8-ADCF-89859A0883B0}"/>
                </c:ext>
              </c:extLst>
            </c:dLbl>
            <c:dLbl>
              <c:idx val="2"/>
              <c:layout>
                <c:manualLayout>
                  <c:x val="-0.13971010659822822"/>
                  <c:y val="6.66175319559046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les </a:t>
                    </a:r>
                    <a:r>
                      <a:rPr lang="en-US" sz="2000" dirty="0" err="1" smtClean="0"/>
                      <a:t>entreprises</a:t>
                    </a:r>
                    <a:r>
                      <a:rPr lang="en-US" sz="2000" dirty="0" smtClean="0"/>
                      <a:t> / </a:t>
                    </a:r>
                    <a:r>
                      <a:rPr lang="en-US" sz="2000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die </a:t>
                    </a:r>
                    <a:r>
                      <a:rPr lang="en-US" sz="2000" dirty="0" err="1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Firmen</a:t>
                    </a:r>
                    <a:endParaRPr lang="en-US" sz="2000" dirty="0">
                      <a:solidFill>
                        <a:schemeClr val="bg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277501134607269"/>
                      <c:h val="0.223049391553328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6D5-47A8-ADCF-89859A088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Feuil1!$A$1:$A$3</c:f>
              <c:strCache>
                <c:ptCount val="3"/>
                <c:pt idx="0">
                  <c:v>les cantons</c:v>
                </c:pt>
                <c:pt idx="1">
                  <c:v>les fonds</c:v>
                </c:pt>
                <c:pt idx="2">
                  <c:v>les entreprises</c:v>
                </c:pt>
              </c:strCache>
            </c:strRef>
          </c:cat>
          <c:val>
            <c:numRef>
              <c:f>Feuil1!$B$1:$B$3</c:f>
              <c:numCache>
                <c:formatCode>General</c:formatCode>
                <c:ptCount val="3"/>
                <c:pt idx="0">
                  <c:v>25</c:v>
                </c:pt>
                <c:pt idx="1">
                  <c:v>65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6D5-47A8-ADCF-89859A088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7FC0D-5668-41DF-87CF-F8215CD25BF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0"/>
      <dgm:spPr/>
    </dgm:pt>
    <dgm:pt modelId="{31A260A1-AB9C-42E6-A242-1287AFB9A672}" type="pres">
      <dgm:prSet presAssocID="{9E57FC0D-5668-41DF-87CF-F8215CD25BFA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048414B9-DEA1-406C-986A-73E358E0297E}" type="presOf" srcId="{9E57FC0D-5668-41DF-87CF-F8215CD25BFA}" destId="{31A260A1-AB9C-42E6-A242-1287AFB9A672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6D5FDB-DE26-4F5E-8CD7-230B3BD32AE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B0FE2D-287D-4082-8456-145138E58D81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1. Contacter la FFPC</a:t>
          </a:r>
        </a:p>
      </dgm:t>
    </dgm:pt>
    <dgm:pt modelId="{41A92236-D054-400B-AACD-2F26994DA717}" type="parTrans" cxnId="{73E2ACAD-0769-4156-B8C4-CBED65C39337}">
      <dgm:prSet/>
      <dgm:spPr/>
      <dgm:t>
        <a:bodyPr/>
        <a:lstStyle/>
        <a:p>
          <a:endParaRPr lang="fr-FR"/>
        </a:p>
      </dgm:t>
    </dgm:pt>
    <dgm:pt modelId="{9BE77238-942F-4795-9A85-40B3AD76FF1F}" type="sibTrans" cxnId="{73E2ACAD-0769-4156-B8C4-CBED65C39337}">
      <dgm:prSet/>
      <dgm:spPr/>
      <dgm:t>
        <a:bodyPr/>
        <a:lstStyle/>
        <a:p>
          <a:endParaRPr lang="fr-FR"/>
        </a:p>
      </dgm:t>
    </dgm:pt>
    <dgm:pt modelId="{7583C639-AD2F-4B7B-8B5E-8CD7AEF6832E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2. Compléter l’accord-cadre</a:t>
          </a:r>
        </a:p>
      </dgm:t>
    </dgm:pt>
    <dgm:pt modelId="{2F252B56-A4EE-4A39-AF24-C5D7FF58546E}" type="parTrans" cxnId="{F498E856-E494-4256-86A3-EF60572D3914}">
      <dgm:prSet/>
      <dgm:spPr/>
      <dgm:t>
        <a:bodyPr/>
        <a:lstStyle/>
        <a:p>
          <a:endParaRPr lang="fr-FR"/>
        </a:p>
      </dgm:t>
    </dgm:pt>
    <dgm:pt modelId="{092FABCF-B941-4434-887F-92C5B23001E2}" type="sibTrans" cxnId="{F498E856-E494-4256-86A3-EF60572D3914}">
      <dgm:prSet/>
      <dgm:spPr/>
      <dgm:t>
        <a:bodyPr/>
        <a:lstStyle/>
        <a:p>
          <a:endParaRPr lang="fr-FR"/>
        </a:p>
      </dgm:t>
    </dgm:pt>
    <dgm:pt modelId="{185BF104-7E13-4637-9D32-184858873FFD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3. Contrôler et signer</a:t>
          </a:r>
        </a:p>
      </dgm:t>
    </dgm:pt>
    <dgm:pt modelId="{01F1E409-3F42-4BC1-A54F-E73FD5C8D979}" type="parTrans" cxnId="{366B33A3-575A-409D-A034-69E17CBC3E80}">
      <dgm:prSet/>
      <dgm:spPr/>
      <dgm:t>
        <a:bodyPr/>
        <a:lstStyle/>
        <a:p>
          <a:endParaRPr lang="fr-FR"/>
        </a:p>
      </dgm:t>
    </dgm:pt>
    <dgm:pt modelId="{0D0FE18D-4011-4BF3-86B3-0E120B562E0E}" type="sibTrans" cxnId="{366B33A3-575A-409D-A034-69E17CBC3E80}">
      <dgm:prSet/>
      <dgm:spPr/>
      <dgm:t>
        <a:bodyPr/>
        <a:lstStyle/>
        <a:p>
          <a:endParaRPr lang="fr-FR"/>
        </a:p>
      </dgm:t>
    </dgm:pt>
    <dgm:pt modelId="{ED47F2DF-424B-4D13-9BA9-4013DB53C032}">
      <dgm:prSet phldrT="[Texte]" custT="1"/>
      <dgm:spPr>
        <a:solidFill>
          <a:srgbClr val="BCB1AB"/>
        </a:solidFill>
      </dgm:spPr>
      <dgm:t>
        <a:bodyPr/>
        <a:lstStyle/>
        <a:p>
          <a:r>
            <a:rPr lang="fr-FR" sz="2400" dirty="0">
              <a:latin typeface="Calibri Light" panose="020F0302020204030204" pitchFamily="34" charset="0"/>
              <a:cs typeface="Calibri Light" panose="020F0302020204030204" pitchFamily="34" charset="0"/>
            </a:rPr>
            <a:t>4. Signer et retourner</a:t>
          </a:r>
        </a:p>
      </dgm:t>
    </dgm:pt>
    <dgm:pt modelId="{930ACC3B-4E8F-4BDD-B270-78853A40F6F3}" type="parTrans" cxnId="{603B2025-38A4-4265-AF6E-447FB5E94229}">
      <dgm:prSet/>
      <dgm:spPr/>
      <dgm:t>
        <a:bodyPr/>
        <a:lstStyle/>
        <a:p>
          <a:endParaRPr lang="fr-FR"/>
        </a:p>
      </dgm:t>
    </dgm:pt>
    <dgm:pt modelId="{6FC1E5E0-A8D2-4684-B59E-AB084E5645B3}" type="sibTrans" cxnId="{603B2025-38A4-4265-AF6E-447FB5E94229}">
      <dgm:prSet/>
      <dgm:spPr/>
      <dgm:t>
        <a:bodyPr/>
        <a:lstStyle/>
        <a:p>
          <a:endParaRPr lang="fr-FR"/>
        </a:p>
      </dgm:t>
    </dgm:pt>
    <dgm:pt modelId="{63C6DCB3-6220-455E-8291-04266ABD08C5}" type="pres">
      <dgm:prSet presAssocID="{A06D5FDB-DE26-4F5E-8CD7-230B3BD32AE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CH"/>
        </a:p>
      </dgm:t>
    </dgm:pt>
    <dgm:pt modelId="{E9921128-FBDB-470E-A6F0-03EF03FFB559}" type="pres">
      <dgm:prSet presAssocID="{63B0FE2D-287D-4082-8456-145138E58D81}" presName="composite" presStyleCnt="0"/>
      <dgm:spPr/>
    </dgm:pt>
    <dgm:pt modelId="{B07F32A2-7AB7-4059-9210-BB07844AAB29}" type="pres">
      <dgm:prSet presAssocID="{63B0FE2D-287D-4082-8456-145138E58D81}" presName="bentUpArrow1" presStyleLbl="alignImgPlace1" presStyleIdx="0" presStyleCnt="3" custLinFactNeighborX="13513" custLinFactNeighborY="-20420"/>
      <dgm:spPr>
        <a:noFill/>
        <a:ln>
          <a:solidFill>
            <a:srgbClr val="BCB1AB"/>
          </a:solidFill>
        </a:ln>
      </dgm:spPr>
    </dgm:pt>
    <dgm:pt modelId="{38F0567C-7049-4A10-8CD9-230756F1F581}" type="pres">
      <dgm:prSet presAssocID="{63B0FE2D-287D-4082-8456-145138E58D81}" presName="ParentText" presStyleLbl="node1" presStyleIdx="0" presStyleCnt="4" custScaleX="94699" custScaleY="65964" custLinFactNeighborX="13089" custLinFactNeighborY="-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4A9FF17-6DF4-4624-B113-9A413D0E2277}" type="pres">
      <dgm:prSet presAssocID="{63B0FE2D-287D-4082-8456-145138E58D81}" presName="ChildText" presStyleLbl="revTx" presStyleIdx="0" presStyleCnt="3" custScaleX="324291" custLinFactX="16001" custLinFactNeighborX="100000" custLinFactNeighborY="-5569">
        <dgm:presLayoutVars>
          <dgm:chMax val="0"/>
          <dgm:chPref val="0"/>
          <dgm:bulletEnabled val="1"/>
        </dgm:presLayoutVars>
      </dgm:prSet>
      <dgm:spPr/>
    </dgm:pt>
    <dgm:pt modelId="{6ABA9D6E-D81A-44A8-843D-D30385A7CD4F}" type="pres">
      <dgm:prSet presAssocID="{9BE77238-942F-4795-9A85-40B3AD76FF1F}" presName="sibTrans" presStyleCnt="0"/>
      <dgm:spPr/>
    </dgm:pt>
    <dgm:pt modelId="{02432F7B-7E08-47F6-94CC-B6E3AB8C7138}" type="pres">
      <dgm:prSet presAssocID="{7583C639-AD2F-4B7B-8B5E-8CD7AEF6832E}" presName="composite" presStyleCnt="0"/>
      <dgm:spPr/>
    </dgm:pt>
    <dgm:pt modelId="{611E46CD-DFF7-4468-8973-834AB310C483}" type="pres">
      <dgm:prSet presAssocID="{7583C639-AD2F-4B7B-8B5E-8CD7AEF6832E}" presName="bentUpArrow1" presStyleLbl="alignImgPlace1" presStyleIdx="1" presStyleCnt="3" custLinFactNeighborX="-51994" custLinFactNeighborY="-26456"/>
      <dgm:spPr>
        <a:noFill/>
        <a:ln>
          <a:solidFill>
            <a:srgbClr val="BCB1AB"/>
          </a:solidFill>
        </a:ln>
      </dgm:spPr>
    </dgm:pt>
    <dgm:pt modelId="{1018AB81-FF4C-4842-9530-64E4B0D33DA6}" type="pres">
      <dgm:prSet presAssocID="{7583C639-AD2F-4B7B-8B5E-8CD7AEF6832E}" presName="ParentText" presStyleLbl="node1" presStyleIdx="1" presStyleCnt="4" custScaleX="97036" custScaleY="65707" custLinFactNeighborX="-41289" custLinFactNeighborY="-60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A6144CB-712A-46C7-B641-67DAB5A67BA6}" type="pres">
      <dgm:prSet presAssocID="{7583C639-AD2F-4B7B-8B5E-8CD7AEF6832E}" presName="ChildText" presStyleLbl="revTx" presStyleIdx="1" presStyleCnt="3" custScaleX="268740" custLinFactNeighborX="27678" custLinFactNeighborY="1612">
        <dgm:presLayoutVars>
          <dgm:chMax val="0"/>
          <dgm:chPref val="0"/>
          <dgm:bulletEnabled val="1"/>
        </dgm:presLayoutVars>
      </dgm:prSet>
      <dgm:spPr/>
    </dgm:pt>
    <dgm:pt modelId="{0C40D45E-16AC-4AEF-800D-4E36A425ECD5}" type="pres">
      <dgm:prSet presAssocID="{092FABCF-B941-4434-887F-92C5B23001E2}" presName="sibTrans" presStyleCnt="0"/>
      <dgm:spPr/>
    </dgm:pt>
    <dgm:pt modelId="{5D324DFE-16D9-4194-8DD5-C949E4BDB91D}" type="pres">
      <dgm:prSet presAssocID="{185BF104-7E13-4637-9D32-184858873FFD}" presName="composite" presStyleCnt="0"/>
      <dgm:spPr/>
    </dgm:pt>
    <dgm:pt modelId="{C64C04F8-5E50-4D0B-AFAA-4761FE7B929F}" type="pres">
      <dgm:prSet presAssocID="{185BF104-7E13-4637-9D32-184858873FFD}" presName="bentUpArrow1" presStyleLbl="alignImgPlace1" presStyleIdx="2" presStyleCnt="3" custLinFactX="-12073" custLinFactNeighborX="-100000" custLinFactNeighborY="-33987"/>
      <dgm:spPr>
        <a:noFill/>
        <a:ln>
          <a:solidFill>
            <a:srgbClr val="BCB1AB"/>
          </a:solidFill>
        </a:ln>
      </dgm:spPr>
    </dgm:pt>
    <dgm:pt modelId="{B6AAFA31-7FB6-413F-B798-86016947CCE6}" type="pres">
      <dgm:prSet presAssocID="{185BF104-7E13-4637-9D32-184858873FFD}" presName="ParentText" presStyleLbl="node1" presStyleIdx="2" presStyleCnt="4" custScaleX="94418" custScaleY="64731" custLinFactNeighborX="-78857" custLinFactNeighborY="-1261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DCA77F6-F951-4850-A10B-87429CB01932}" type="pres">
      <dgm:prSet presAssocID="{185BF104-7E13-4637-9D32-184858873FFD}" presName="ChildText" presStyleLbl="revTx" presStyleIdx="2" presStyleCnt="3" custLinFactX="-15132" custLinFactNeighborX="-100000" custLinFactNeighborY="-19306">
        <dgm:presLayoutVars>
          <dgm:chMax val="0"/>
          <dgm:chPref val="0"/>
          <dgm:bulletEnabled val="1"/>
        </dgm:presLayoutVars>
      </dgm:prSet>
      <dgm:spPr/>
    </dgm:pt>
    <dgm:pt modelId="{563078CB-DB19-429B-8B95-05473328A519}" type="pres">
      <dgm:prSet presAssocID="{0D0FE18D-4011-4BF3-86B3-0E120B562E0E}" presName="sibTrans" presStyleCnt="0"/>
      <dgm:spPr/>
    </dgm:pt>
    <dgm:pt modelId="{F445A8AB-8846-46BE-BE5F-B896F593388D}" type="pres">
      <dgm:prSet presAssocID="{ED47F2DF-424B-4D13-9BA9-4013DB53C032}" presName="composite" presStyleCnt="0"/>
      <dgm:spPr/>
    </dgm:pt>
    <dgm:pt modelId="{DEDEC798-CA1E-48AD-AA95-FC3F765B668F}" type="pres">
      <dgm:prSet presAssocID="{ED47F2DF-424B-4D13-9BA9-4013DB53C032}" presName="ParentText" presStyleLbl="node1" presStyleIdx="3" presStyleCnt="4" custScaleX="94056" custScaleY="64731" custLinFactX="-21541" custLinFactNeighborX="-100000" custLinFactNeighborY="-116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603B2025-38A4-4265-AF6E-447FB5E94229}" srcId="{A06D5FDB-DE26-4F5E-8CD7-230B3BD32AE0}" destId="{ED47F2DF-424B-4D13-9BA9-4013DB53C032}" srcOrd="3" destOrd="0" parTransId="{930ACC3B-4E8F-4BDD-B270-78853A40F6F3}" sibTransId="{6FC1E5E0-A8D2-4684-B59E-AB084E5645B3}"/>
    <dgm:cxn modelId="{4B383593-E426-49D3-9511-5CAEDD4E7B1B}" type="presOf" srcId="{185BF104-7E13-4637-9D32-184858873FFD}" destId="{B6AAFA31-7FB6-413F-B798-86016947CCE6}" srcOrd="0" destOrd="0" presId="urn:microsoft.com/office/officeart/2005/8/layout/StepDownProcess"/>
    <dgm:cxn modelId="{366B33A3-575A-409D-A034-69E17CBC3E80}" srcId="{A06D5FDB-DE26-4F5E-8CD7-230B3BD32AE0}" destId="{185BF104-7E13-4637-9D32-184858873FFD}" srcOrd="2" destOrd="0" parTransId="{01F1E409-3F42-4BC1-A54F-E73FD5C8D979}" sibTransId="{0D0FE18D-4011-4BF3-86B3-0E120B562E0E}"/>
    <dgm:cxn modelId="{4D9327D1-73FE-4311-B4B6-545D52865230}" type="presOf" srcId="{A06D5FDB-DE26-4F5E-8CD7-230B3BD32AE0}" destId="{63C6DCB3-6220-455E-8291-04266ABD08C5}" srcOrd="0" destOrd="0" presId="urn:microsoft.com/office/officeart/2005/8/layout/StepDownProcess"/>
    <dgm:cxn modelId="{3FBB98FA-D94E-437C-A729-E4C56DDAA999}" type="presOf" srcId="{7583C639-AD2F-4B7B-8B5E-8CD7AEF6832E}" destId="{1018AB81-FF4C-4842-9530-64E4B0D33DA6}" srcOrd="0" destOrd="0" presId="urn:microsoft.com/office/officeart/2005/8/layout/StepDownProcess"/>
    <dgm:cxn modelId="{85C55D5E-7A04-4875-BDB6-B9B3CC7CB86E}" type="presOf" srcId="{63B0FE2D-287D-4082-8456-145138E58D81}" destId="{38F0567C-7049-4A10-8CD9-230756F1F581}" srcOrd="0" destOrd="0" presId="urn:microsoft.com/office/officeart/2005/8/layout/StepDownProcess"/>
    <dgm:cxn modelId="{73E2ACAD-0769-4156-B8C4-CBED65C39337}" srcId="{A06D5FDB-DE26-4F5E-8CD7-230B3BD32AE0}" destId="{63B0FE2D-287D-4082-8456-145138E58D81}" srcOrd="0" destOrd="0" parTransId="{41A92236-D054-400B-AACD-2F26994DA717}" sibTransId="{9BE77238-942F-4795-9A85-40B3AD76FF1F}"/>
    <dgm:cxn modelId="{84BF7FF3-DA33-41B4-8824-166C143689F5}" type="presOf" srcId="{ED47F2DF-424B-4D13-9BA9-4013DB53C032}" destId="{DEDEC798-CA1E-48AD-AA95-FC3F765B668F}" srcOrd="0" destOrd="0" presId="urn:microsoft.com/office/officeart/2005/8/layout/StepDownProcess"/>
    <dgm:cxn modelId="{F498E856-E494-4256-86A3-EF60572D3914}" srcId="{A06D5FDB-DE26-4F5E-8CD7-230B3BD32AE0}" destId="{7583C639-AD2F-4B7B-8B5E-8CD7AEF6832E}" srcOrd="1" destOrd="0" parTransId="{2F252B56-A4EE-4A39-AF24-C5D7FF58546E}" sibTransId="{092FABCF-B941-4434-887F-92C5B23001E2}"/>
    <dgm:cxn modelId="{C71317E4-741B-4763-846F-0FFB510FE249}" type="presParOf" srcId="{63C6DCB3-6220-455E-8291-04266ABD08C5}" destId="{E9921128-FBDB-470E-A6F0-03EF03FFB559}" srcOrd="0" destOrd="0" presId="urn:microsoft.com/office/officeart/2005/8/layout/StepDownProcess"/>
    <dgm:cxn modelId="{E39060B1-ECE8-42F4-B2D5-B1CE46FC0079}" type="presParOf" srcId="{E9921128-FBDB-470E-A6F0-03EF03FFB559}" destId="{B07F32A2-7AB7-4059-9210-BB07844AAB29}" srcOrd="0" destOrd="0" presId="urn:microsoft.com/office/officeart/2005/8/layout/StepDownProcess"/>
    <dgm:cxn modelId="{4AD93F64-BA94-4BC6-8890-F110895D3932}" type="presParOf" srcId="{E9921128-FBDB-470E-A6F0-03EF03FFB559}" destId="{38F0567C-7049-4A10-8CD9-230756F1F581}" srcOrd="1" destOrd="0" presId="urn:microsoft.com/office/officeart/2005/8/layout/StepDownProcess"/>
    <dgm:cxn modelId="{B9DC81CC-E20E-4F6E-92CD-F3E0A2AA904E}" type="presParOf" srcId="{E9921128-FBDB-470E-A6F0-03EF03FFB559}" destId="{D4A9FF17-6DF4-4624-B113-9A413D0E2277}" srcOrd="2" destOrd="0" presId="urn:microsoft.com/office/officeart/2005/8/layout/StepDownProcess"/>
    <dgm:cxn modelId="{E6435A46-E3DE-42E3-97E5-C2EE63F0C8C3}" type="presParOf" srcId="{63C6DCB3-6220-455E-8291-04266ABD08C5}" destId="{6ABA9D6E-D81A-44A8-843D-D30385A7CD4F}" srcOrd="1" destOrd="0" presId="urn:microsoft.com/office/officeart/2005/8/layout/StepDownProcess"/>
    <dgm:cxn modelId="{BE147981-133B-4704-B331-9F85160F17D0}" type="presParOf" srcId="{63C6DCB3-6220-455E-8291-04266ABD08C5}" destId="{02432F7B-7E08-47F6-94CC-B6E3AB8C7138}" srcOrd="2" destOrd="0" presId="urn:microsoft.com/office/officeart/2005/8/layout/StepDownProcess"/>
    <dgm:cxn modelId="{E623DA83-404F-4992-80C4-0B5985268BF6}" type="presParOf" srcId="{02432F7B-7E08-47F6-94CC-B6E3AB8C7138}" destId="{611E46CD-DFF7-4468-8973-834AB310C483}" srcOrd="0" destOrd="0" presId="urn:microsoft.com/office/officeart/2005/8/layout/StepDownProcess"/>
    <dgm:cxn modelId="{7AC3883F-4795-4D1E-80E8-CB5B7194C266}" type="presParOf" srcId="{02432F7B-7E08-47F6-94CC-B6E3AB8C7138}" destId="{1018AB81-FF4C-4842-9530-64E4B0D33DA6}" srcOrd="1" destOrd="0" presId="urn:microsoft.com/office/officeart/2005/8/layout/StepDownProcess"/>
    <dgm:cxn modelId="{50EEB8A3-037C-4C11-A24D-5AFA4EBD2906}" type="presParOf" srcId="{02432F7B-7E08-47F6-94CC-B6E3AB8C7138}" destId="{1A6144CB-712A-46C7-B641-67DAB5A67BA6}" srcOrd="2" destOrd="0" presId="urn:microsoft.com/office/officeart/2005/8/layout/StepDownProcess"/>
    <dgm:cxn modelId="{92D65D77-91C2-4446-A502-B7B8BDC8B3B3}" type="presParOf" srcId="{63C6DCB3-6220-455E-8291-04266ABD08C5}" destId="{0C40D45E-16AC-4AEF-800D-4E36A425ECD5}" srcOrd="3" destOrd="0" presId="urn:microsoft.com/office/officeart/2005/8/layout/StepDownProcess"/>
    <dgm:cxn modelId="{054276EE-4C61-4D36-8B08-6F5816F1EA2A}" type="presParOf" srcId="{63C6DCB3-6220-455E-8291-04266ABD08C5}" destId="{5D324DFE-16D9-4194-8DD5-C949E4BDB91D}" srcOrd="4" destOrd="0" presId="urn:microsoft.com/office/officeart/2005/8/layout/StepDownProcess"/>
    <dgm:cxn modelId="{3E4DFDBC-CA72-4223-A5A6-FC42C78203A8}" type="presParOf" srcId="{5D324DFE-16D9-4194-8DD5-C949E4BDB91D}" destId="{C64C04F8-5E50-4D0B-AFAA-4761FE7B929F}" srcOrd="0" destOrd="0" presId="urn:microsoft.com/office/officeart/2005/8/layout/StepDownProcess"/>
    <dgm:cxn modelId="{4BEEFF79-0364-482B-908B-DD935B264974}" type="presParOf" srcId="{5D324DFE-16D9-4194-8DD5-C949E4BDB91D}" destId="{B6AAFA31-7FB6-413F-B798-86016947CCE6}" srcOrd="1" destOrd="0" presId="urn:microsoft.com/office/officeart/2005/8/layout/StepDownProcess"/>
    <dgm:cxn modelId="{1D7E2490-8E26-47BE-A46C-1E44D68F71FF}" type="presParOf" srcId="{5D324DFE-16D9-4194-8DD5-C949E4BDB91D}" destId="{DDCA77F6-F951-4850-A10B-87429CB01932}" srcOrd="2" destOrd="0" presId="urn:microsoft.com/office/officeart/2005/8/layout/StepDownProcess"/>
    <dgm:cxn modelId="{F00C3A58-7A66-4313-963D-424526A239A5}" type="presParOf" srcId="{63C6DCB3-6220-455E-8291-04266ABD08C5}" destId="{563078CB-DB19-429B-8B95-05473328A519}" srcOrd="5" destOrd="0" presId="urn:microsoft.com/office/officeart/2005/8/layout/StepDownProcess"/>
    <dgm:cxn modelId="{31F3A92F-340F-4794-A80A-44E32C3AFAA5}" type="presParOf" srcId="{63C6DCB3-6220-455E-8291-04266ABD08C5}" destId="{F445A8AB-8846-46BE-BE5F-B896F593388D}" srcOrd="6" destOrd="0" presId="urn:microsoft.com/office/officeart/2005/8/layout/StepDownProcess"/>
    <dgm:cxn modelId="{4B8AA88E-D8C6-40CF-9EE7-83F61D4DF8BC}" type="presParOf" srcId="{F445A8AB-8846-46BE-BE5F-B896F593388D}" destId="{DEDEC798-CA1E-48AD-AA95-FC3F765B66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6D5FDB-DE26-4F5E-8CD7-230B3BD32AE0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B0FE2D-287D-4082-8456-145138E58D81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1. </a:t>
          </a:r>
          <a:r>
            <a:rPr lang="de-CH" sz="2400" dirty="0" err="1" smtClean="0">
              <a:latin typeface="Calibri Light" panose="020F0302020204030204" pitchFamily="34" charset="0"/>
            </a:rPr>
            <a:t>Kontaktaufnah-me</a:t>
          </a:r>
          <a:r>
            <a:rPr lang="de-CH" sz="2400" dirty="0" smtClean="0">
              <a:latin typeface="Calibri Light" panose="020F0302020204030204" pitchFamily="34" charset="0"/>
            </a:rPr>
            <a:t> </a:t>
          </a:r>
          <a:r>
            <a:rPr lang="de-CH" sz="2400" dirty="0">
              <a:latin typeface="Calibri Light" panose="020F0302020204030204" pitchFamily="34" charset="0"/>
            </a:rPr>
            <a:t>mit der FFPC</a:t>
          </a:r>
        </a:p>
      </dgm:t>
    </dgm:pt>
    <dgm:pt modelId="{41A92236-D054-400B-AACD-2F26994DA717}" type="parTrans" cxnId="{73E2ACAD-0769-4156-B8C4-CBED65C39337}">
      <dgm:prSet/>
      <dgm:spPr/>
      <dgm:t>
        <a:bodyPr/>
        <a:lstStyle/>
        <a:p>
          <a:endParaRPr lang="fr-FR"/>
        </a:p>
      </dgm:t>
    </dgm:pt>
    <dgm:pt modelId="{9BE77238-942F-4795-9A85-40B3AD76FF1F}" type="sibTrans" cxnId="{73E2ACAD-0769-4156-B8C4-CBED65C39337}">
      <dgm:prSet/>
      <dgm:spPr/>
      <dgm:t>
        <a:bodyPr/>
        <a:lstStyle/>
        <a:p>
          <a:endParaRPr lang="fr-FR"/>
        </a:p>
      </dgm:t>
    </dgm:pt>
    <dgm:pt modelId="{7583C639-AD2F-4B7B-8B5E-8CD7AEF6832E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2. Ausfüllen der </a:t>
          </a:r>
          <a:r>
            <a:rPr lang="de-CH" sz="2400" dirty="0" smtClean="0">
              <a:latin typeface="Calibri Light" panose="020F0302020204030204" pitchFamily="34" charset="0"/>
            </a:rPr>
            <a:t>Rahmenverein-</a:t>
          </a:r>
          <a:r>
            <a:rPr lang="de-CH" sz="2400" dirty="0" err="1" smtClean="0">
              <a:latin typeface="Calibri Light" panose="020F0302020204030204" pitchFamily="34" charset="0"/>
            </a:rPr>
            <a:t>barung</a:t>
          </a:r>
          <a:endParaRPr lang="de-CH" sz="2400" dirty="0">
            <a:latin typeface="Calibri Light" panose="020F0302020204030204" pitchFamily="34" charset="0"/>
          </a:endParaRPr>
        </a:p>
      </dgm:t>
    </dgm:pt>
    <dgm:pt modelId="{2F252B56-A4EE-4A39-AF24-C5D7FF58546E}" type="parTrans" cxnId="{F498E856-E494-4256-86A3-EF60572D3914}">
      <dgm:prSet/>
      <dgm:spPr/>
      <dgm:t>
        <a:bodyPr/>
        <a:lstStyle/>
        <a:p>
          <a:endParaRPr lang="fr-FR"/>
        </a:p>
      </dgm:t>
    </dgm:pt>
    <dgm:pt modelId="{092FABCF-B941-4434-887F-92C5B23001E2}" type="sibTrans" cxnId="{F498E856-E494-4256-86A3-EF60572D3914}">
      <dgm:prSet/>
      <dgm:spPr/>
      <dgm:t>
        <a:bodyPr/>
        <a:lstStyle/>
        <a:p>
          <a:endParaRPr lang="fr-FR"/>
        </a:p>
      </dgm:t>
    </dgm:pt>
    <dgm:pt modelId="{185BF104-7E13-4637-9D32-184858873FFD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3. Kontrolle und Unterschrift</a:t>
          </a:r>
        </a:p>
      </dgm:t>
    </dgm:pt>
    <dgm:pt modelId="{01F1E409-3F42-4BC1-A54F-E73FD5C8D979}" type="parTrans" cxnId="{366B33A3-575A-409D-A034-69E17CBC3E80}">
      <dgm:prSet/>
      <dgm:spPr/>
      <dgm:t>
        <a:bodyPr/>
        <a:lstStyle/>
        <a:p>
          <a:endParaRPr lang="fr-FR"/>
        </a:p>
      </dgm:t>
    </dgm:pt>
    <dgm:pt modelId="{0D0FE18D-4011-4BF3-86B3-0E120B562E0E}" type="sibTrans" cxnId="{366B33A3-575A-409D-A034-69E17CBC3E80}">
      <dgm:prSet/>
      <dgm:spPr/>
      <dgm:t>
        <a:bodyPr/>
        <a:lstStyle/>
        <a:p>
          <a:endParaRPr lang="fr-FR"/>
        </a:p>
      </dgm:t>
    </dgm:pt>
    <dgm:pt modelId="{ED47F2DF-424B-4D13-9BA9-4013DB53C032}">
      <dgm:prSet phldrT="[Texte]" custT="1"/>
      <dgm:spPr>
        <a:solidFill>
          <a:srgbClr val="BCB1AB"/>
        </a:solidFill>
      </dgm:spPr>
      <dgm:t>
        <a:bodyPr/>
        <a:lstStyle/>
        <a:p>
          <a:r>
            <a:rPr lang="de-CH" sz="2400" dirty="0">
              <a:latin typeface="Calibri Light" panose="020F0302020204030204" pitchFamily="34" charset="0"/>
            </a:rPr>
            <a:t>4. Unterschrift und Rücksendung</a:t>
          </a:r>
        </a:p>
      </dgm:t>
    </dgm:pt>
    <dgm:pt modelId="{930ACC3B-4E8F-4BDD-B270-78853A40F6F3}" type="parTrans" cxnId="{603B2025-38A4-4265-AF6E-447FB5E94229}">
      <dgm:prSet/>
      <dgm:spPr/>
      <dgm:t>
        <a:bodyPr/>
        <a:lstStyle/>
        <a:p>
          <a:endParaRPr lang="fr-FR"/>
        </a:p>
      </dgm:t>
    </dgm:pt>
    <dgm:pt modelId="{6FC1E5E0-A8D2-4684-B59E-AB084E5645B3}" type="sibTrans" cxnId="{603B2025-38A4-4265-AF6E-447FB5E94229}">
      <dgm:prSet/>
      <dgm:spPr/>
      <dgm:t>
        <a:bodyPr/>
        <a:lstStyle/>
        <a:p>
          <a:endParaRPr lang="fr-FR"/>
        </a:p>
      </dgm:t>
    </dgm:pt>
    <dgm:pt modelId="{63C6DCB3-6220-455E-8291-04266ABD08C5}" type="pres">
      <dgm:prSet presAssocID="{A06D5FDB-DE26-4F5E-8CD7-230B3BD32AE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CH"/>
        </a:p>
      </dgm:t>
    </dgm:pt>
    <dgm:pt modelId="{E9921128-FBDB-470E-A6F0-03EF03FFB559}" type="pres">
      <dgm:prSet presAssocID="{63B0FE2D-287D-4082-8456-145138E58D81}" presName="composite" presStyleCnt="0"/>
      <dgm:spPr/>
    </dgm:pt>
    <dgm:pt modelId="{B07F32A2-7AB7-4059-9210-BB07844AAB29}" type="pres">
      <dgm:prSet presAssocID="{63B0FE2D-287D-4082-8456-145138E58D81}" presName="bentUpArrow1" presStyleLbl="alignImgPlace1" presStyleIdx="0" presStyleCnt="3" custLinFactNeighborX="13513" custLinFactNeighborY="-20420"/>
      <dgm:spPr>
        <a:noFill/>
        <a:ln>
          <a:solidFill>
            <a:srgbClr val="BCB1AB"/>
          </a:solidFill>
        </a:ln>
      </dgm:spPr>
    </dgm:pt>
    <dgm:pt modelId="{38F0567C-7049-4A10-8CD9-230756F1F581}" type="pres">
      <dgm:prSet presAssocID="{63B0FE2D-287D-4082-8456-145138E58D81}" presName="ParentText" presStyleLbl="node1" presStyleIdx="0" presStyleCnt="4" custScaleX="109733" custScaleY="82456" custLinFactNeighborX="13089" custLinFactNeighborY="-4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4A9FF17-6DF4-4624-B113-9A413D0E2277}" type="pres">
      <dgm:prSet presAssocID="{63B0FE2D-287D-4082-8456-145138E58D81}" presName="ChildText" presStyleLbl="revTx" presStyleIdx="0" presStyleCnt="3" custScaleX="324291" custLinFactX="16001" custLinFactNeighborX="100000" custLinFactNeighborY="-5569">
        <dgm:presLayoutVars>
          <dgm:chMax val="0"/>
          <dgm:chPref val="0"/>
          <dgm:bulletEnabled val="1"/>
        </dgm:presLayoutVars>
      </dgm:prSet>
      <dgm:spPr/>
    </dgm:pt>
    <dgm:pt modelId="{6ABA9D6E-D81A-44A8-843D-D30385A7CD4F}" type="pres">
      <dgm:prSet presAssocID="{9BE77238-942F-4795-9A85-40B3AD76FF1F}" presName="sibTrans" presStyleCnt="0"/>
      <dgm:spPr/>
    </dgm:pt>
    <dgm:pt modelId="{02432F7B-7E08-47F6-94CC-B6E3AB8C7138}" type="pres">
      <dgm:prSet presAssocID="{7583C639-AD2F-4B7B-8B5E-8CD7AEF6832E}" presName="composite" presStyleCnt="0"/>
      <dgm:spPr/>
    </dgm:pt>
    <dgm:pt modelId="{611E46CD-DFF7-4468-8973-834AB310C483}" type="pres">
      <dgm:prSet presAssocID="{7583C639-AD2F-4B7B-8B5E-8CD7AEF6832E}" presName="bentUpArrow1" presStyleLbl="alignImgPlace1" presStyleIdx="1" presStyleCnt="3" custLinFactNeighborX="-81796" custLinFactNeighborY="-20671"/>
      <dgm:spPr>
        <a:noFill/>
        <a:ln>
          <a:solidFill>
            <a:srgbClr val="BCB1AB"/>
          </a:solidFill>
        </a:ln>
      </dgm:spPr>
    </dgm:pt>
    <dgm:pt modelId="{1018AB81-FF4C-4842-9530-64E4B0D33DA6}" type="pres">
      <dgm:prSet presAssocID="{7583C639-AD2F-4B7B-8B5E-8CD7AEF6832E}" presName="ParentText" presStyleLbl="node1" presStyleIdx="1" presStyleCnt="4" custScaleX="111341" custScaleY="73385" custLinFactNeighborX="-41289" custLinFactNeighborY="-60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A6144CB-712A-46C7-B641-67DAB5A67BA6}" type="pres">
      <dgm:prSet presAssocID="{7583C639-AD2F-4B7B-8B5E-8CD7AEF6832E}" presName="ChildText" presStyleLbl="revTx" presStyleIdx="1" presStyleCnt="3" custScaleX="268740" custLinFactNeighborX="27678" custLinFactNeighborY="1612">
        <dgm:presLayoutVars>
          <dgm:chMax val="0"/>
          <dgm:chPref val="0"/>
          <dgm:bulletEnabled val="1"/>
        </dgm:presLayoutVars>
      </dgm:prSet>
      <dgm:spPr/>
    </dgm:pt>
    <dgm:pt modelId="{0C40D45E-16AC-4AEF-800D-4E36A425ECD5}" type="pres">
      <dgm:prSet presAssocID="{092FABCF-B941-4434-887F-92C5B23001E2}" presName="sibTrans" presStyleCnt="0"/>
      <dgm:spPr/>
    </dgm:pt>
    <dgm:pt modelId="{5D324DFE-16D9-4194-8DD5-C949E4BDB91D}" type="pres">
      <dgm:prSet presAssocID="{185BF104-7E13-4637-9D32-184858873FFD}" presName="composite" presStyleCnt="0"/>
      <dgm:spPr/>
    </dgm:pt>
    <dgm:pt modelId="{C64C04F8-5E50-4D0B-AFAA-4761FE7B929F}" type="pres">
      <dgm:prSet presAssocID="{185BF104-7E13-4637-9D32-184858873FFD}" presName="bentUpArrow1" presStyleLbl="alignImgPlace1" presStyleIdx="2" presStyleCnt="3" custLinFactX="-35185" custLinFactNeighborX="-100000" custLinFactNeighborY="-34679"/>
      <dgm:spPr>
        <a:noFill/>
        <a:ln>
          <a:solidFill>
            <a:srgbClr val="BCB1AB"/>
          </a:solidFill>
        </a:ln>
      </dgm:spPr>
    </dgm:pt>
    <dgm:pt modelId="{B6AAFA31-7FB6-413F-B798-86016947CCE6}" type="pres">
      <dgm:prSet presAssocID="{185BF104-7E13-4637-9D32-184858873FFD}" presName="ParentText" presStyleLbl="node1" presStyleIdx="2" presStyleCnt="4" custScaleX="94418" custScaleY="64731" custLinFactNeighborX="-95721" custLinFactNeighborY="-102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DCA77F6-F951-4850-A10B-87429CB01932}" type="pres">
      <dgm:prSet presAssocID="{185BF104-7E13-4637-9D32-184858873FFD}" presName="ChildText" presStyleLbl="revTx" presStyleIdx="2" presStyleCnt="3" custLinFactX="-15132" custLinFactNeighborX="-100000" custLinFactNeighborY="-19306">
        <dgm:presLayoutVars>
          <dgm:chMax val="0"/>
          <dgm:chPref val="0"/>
          <dgm:bulletEnabled val="1"/>
        </dgm:presLayoutVars>
      </dgm:prSet>
      <dgm:spPr/>
    </dgm:pt>
    <dgm:pt modelId="{563078CB-DB19-429B-8B95-05473328A519}" type="pres">
      <dgm:prSet presAssocID="{0D0FE18D-4011-4BF3-86B3-0E120B562E0E}" presName="sibTrans" presStyleCnt="0"/>
      <dgm:spPr/>
    </dgm:pt>
    <dgm:pt modelId="{F445A8AB-8846-46BE-BE5F-B896F593388D}" type="pres">
      <dgm:prSet presAssocID="{ED47F2DF-424B-4D13-9BA9-4013DB53C032}" presName="composite" presStyleCnt="0"/>
      <dgm:spPr/>
    </dgm:pt>
    <dgm:pt modelId="{DEDEC798-CA1E-48AD-AA95-FC3F765B668F}" type="pres">
      <dgm:prSet presAssocID="{ED47F2DF-424B-4D13-9BA9-4013DB53C032}" presName="ParentText" presStyleLbl="node1" presStyleIdx="3" presStyleCnt="4" custScaleX="116388" custScaleY="72648" custLinFactX="-38018" custLinFactNeighborX="-100000" custLinFactNeighborY="-81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48ED0F98-96AB-4B28-994E-C0D0054CEAAD}" type="presOf" srcId="{A06D5FDB-DE26-4F5E-8CD7-230B3BD32AE0}" destId="{63C6DCB3-6220-455E-8291-04266ABD08C5}" srcOrd="0" destOrd="0" presId="urn:microsoft.com/office/officeart/2005/8/layout/StepDownProcess"/>
    <dgm:cxn modelId="{366B33A3-575A-409D-A034-69E17CBC3E80}" srcId="{A06D5FDB-DE26-4F5E-8CD7-230B3BD32AE0}" destId="{185BF104-7E13-4637-9D32-184858873FFD}" srcOrd="2" destOrd="0" parTransId="{01F1E409-3F42-4BC1-A54F-E73FD5C8D979}" sibTransId="{0D0FE18D-4011-4BF3-86B3-0E120B562E0E}"/>
    <dgm:cxn modelId="{8675F49E-44D1-4740-BCE5-BA7CFCF9BFDF}" type="presOf" srcId="{7583C639-AD2F-4B7B-8B5E-8CD7AEF6832E}" destId="{1018AB81-FF4C-4842-9530-64E4B0D33DA6}" srcOrd="0" destOrd="0" presId="urn:microsoft.com/office/officeart/2005/8/layout/StepDownProcess"/>
    <dgm:cxn modelId="{A8615932-1BD7-48EE-86AB-673FF71206FC}" type="presOf" srcId="{185BF104-7E13-4637-9D32-184858873FFD}" destId="{B6AAFA31-7FB6-413F-B798-86016947CCE6}" srcOrd="0" destOrd="0" presId="urn:microsoft.com/office/officeart/2005/8/layout/StepDownProcess"/>
    <dgm:cxn modelId="{F498E856-E494-4256-86A3-EF60572D3914}" srcId="{A06D5FDB-DE26-4F5E-8CD7-230B3BD32AE0}" destId="{7583C639-AD2F-4B7B-8B5E-8CD7AEF6832E}" srcOrd="1" destOrd="0" parTransId="{2F252B56-A4EE-4A39-AF24-C5D7FF58546E}" sibTransId="{092FABCF-B941-4434-887F-92C5B23001E2}"/>
    <dgm:cxn modelId="{BB982A88-7AC5-44F0-BC4A-1D702305011A}" type="presOf" srcId="{ED47F2DF-424B-4D13-9BA9-4013DB53C032}" destId="{DEDEC798-CA1E-48AD-AA95-FC3F765B668F}" srcOrd="0" destOrd="0" presId="urn:microsoft.com/office/officeart/2005/8/layout/StepDownProcess"/>
    <dgm:cxn modelId="{73E2ACAD-0769-4156-B8C4-CBED65C39337}" srcId="{A06D5FDB-DE26-4F5E-8CD7-230B3BD32AE0}" destId="{63B0FE2D-287D-4082-8456-145138E58D81}" srcOrd="0" destOrd="0" parTransId="{41A92236-D054-400B-AACD-2F26994DA717}" sibTransId="{9BE77238-942F-4795-9A85-40B3AD76FF1F}"/>
    <dgm:cxn modelId="{A4A647CA-4846-46A6-88B6-3C97BDC35F21}" type="presOf" srcId="{63B0FE2D-287D-4082-8456-145138E58D81}" destId="{38F0567C-7049-4A10-8CD9-230756F1F581}" srcOrd="0" destOrd="0" presId="urn:microsoft.com/office/officeart/2005/8/layout/StepDownProcess"/>
    <dgm:cxn modelId="{603B2025-38A4-4265-AF6E-447FB5E94229}" srcId="{A06D5FDB-DE26-4F5E-8CD7-230B3BD32AE0}" destId="{ED47F2DF-424B-4D13-9BA9-4013DB53C032}" srcOrd="3" destOrd="0" parTransId="{930ACC3B-4E8F-4BDD-B270-78853A40F6F3}" sibTransId="{6FC1E5E0-A8D2-4684-B59E-AB084E5645B3}"/>
    <dgm:cxn modelId="{34031934-7D82-42C2-A2E5-F8EA6C18273E}" type="presParOf" srcId="{63C6DCB3-6220-455E-8291-04266ABD08C5}" destId="{E9921128-FBDB-470E-A6F0-03EF03FFB559}" srcOrd="0" destOrd="0" presId="urn:microsoft.com/office/officeart/2005/8/layout/StepDownProcess"/>
    <dgm:cxn modelId="{4D13A850-A55B-46F9-BC50-C22F16B8417A}" type="presParOf" srcId="{E9921128-FBDB-470E-A6F0-03EF03FFB559}" destId="{B07F32A2-7AB7-4059-9210-BB07844AAB29}" srcOrd="0" destOrd="0" presId="urn:microsoft.com/office/officeart/2005/8/layout/StepDownProcess"/>
    <dgm:cxn modelId="{AEB986AC-0D0C-4DC9-98CF-02DEFE72CD1C}" type="presParOf" srcId="{E9921128-FBDB-470E-A6F0-03EF03FFB559}" destId="{38F0567C-7049-4A10-8CD9-230756F1F581}" srcOrd="1" destOrd="0" presId="urn:microsoft.com/office/officeart/2005/8/layout/StepDownProcess"/>
    <dgm:cxn modelId="{191A99CA-BAE1-497D-A79E-5CAF2AF299D1}" type="presParOf" srcId="{E9921128-FBDB-470E-A6F0-03EF03FFB559}" destId="{D4A9FF17-6DF4-4624-B113-9A413D0E2277}" srcOrd="2" destOrd="0" presId="urn:microsoft.com/office/officeart/2005/8/layout/StepDownProcess"/>
    <dgm:cxn modelId="{460A4EBC-E7E7-4BDD-AB47-684784CCC408}" type="presParOf" srcId="{63C6DCB3-6220-455E-8291-04266ABD08C5}" destId="{6ABA9D6E-D81A-44A8-843D-D30385A7CD4F}" srcOrd="1" destOrd="0" presId="urn:microsoft.com/office/officeart/2005/8/layout/StepDownProcess"/>
    <dgm:cxn modelId="{2E7D38F5-A1C6-4B8D-87F9-8626B4F8304E}" type="presParOf" srcId="{63C6DCB3-6220-455E-8291-04266ABD08C5}" destId="{02432F7B-7E08-47F6-94CC-B6E3AB8C7138}" srcOrd="2" destOrd="0" presId="urn:microsoft.com/office/officeart/2005/8/layout/StepDownProcess"/>
    <dgm:cxn modelId="{D0B6CB10-E82E-4EF5-AB1F-257E82BFE4E4}" type="presParOf" srcId="{02432F7B-7E08-47F6-94CC-B6E3AB8C7138}" destId="{611E46CD-DFF7-4468-8973-834AB310C483}" srcOrd="0" destOrd="0" presId="urn:microsoft.com/office/officeart/2005/8/layout/StepDownProcess"/>
    <dgm:cxn modelId="{39333CEC-874F-4987-8BAF-2F6ED74B3FB1}" type="presParOf" srcId="{02432F7B-7E08-47F6-94CC-B6E3AB8C7138}" destId="{1018AB81-FF4C-4842-9530-64E4B0D33DA6}" srcOrd="1" destOrd="0" presId="urn:microsoft.com/office/officeart/2005/8/layout/StepDownProcess"/>
    <dgm:cxn modelId="{DEF285F5-2E58-4E4C-962A-4EFE16C53774}" type="presParOf" srcId="{02432F7B-7E08-47F6-94CC-B6E3AB8C7138}" destId="{1A6144CB-712A-46C7-B641-67DAB5A67BA6}" srcOrd="2" destOrd="0" presId="urn:microsoft.com/office/officeart/2005/8/layout/StepDownProcess"/>
    <dgm:cxn modelId="{68777DDA-63AC-4627-B226-98A74EFCD7A6}" type="presParOf" srcId="{63C6DCB3-6220-455E-8291-04266ABD08C5}" destId="{0C40D45E-16AC-4AEF-800D-4E36A425ECD5}" srcOrd="3" destOrd="0" presId="urn:microsoft.com/office/officeart/2005/8/layout/StepDownProcess"/>
    <dgm:cxn modelId="{7F290DEC-999A-47B3-9B53-4B2E15B0C73B}" type="presParOf" srcId="{63C6DCB3-6220-455E-8291-04266ABD08C5}" destId="{5D324DFE-16D9-4194-8DD5-C949E4BDB91D}" srcOrd="4" destOrd="0" presId="urn:microsoft.com/office/officeart/2005/8/layout/StepDownProcess"/>
    <dgm:cxn modelId="{3C6FB331-7C39-46AF-9D24-D95FADD15815}" type="presParOf" srcId="{5D324DFE-16D9-4194-8DD5-C949E4BDB91D}" destId="{C64C04F8-5E50-4D0B-AFAA-4761FE7B929F}" srcOrd="0" destOrd="0" presId="urn:microsoft.com/office/officeart/2005/8/layout/StepDownProcess"/>
    <dgm:cxn modelId="{63B94661-6564-489D-9169-72883EC315F3}" type="presParOf" srcId="{5D324DFE-16D9-4194-8DD5-C949E4BDB91D}" destId="{B6AAFA31-7FB6-413F-B798-86016947CCE6}" srcOrd="1" destOrd="0" presId="urn:microsoft.com/office/officeart/2005/8/layout/StepDownProcess"/>
    <dgm:cxn modelId="{8324C636-E16F-44A2-B252-8A9693E36F05}" type="presParOf" srcId="{5D324DFE-16D9-4194-8DD5-C949E4BDB91D}" destId="{DDCA77F6-F951-4850-A10B-87429CB01932}" srcOrd="2" destOrd="0" presId="urn:microsoft.com/office/officeart/2005/8/layout/StepDownProcess"/>
    <dgm:cxn modelId="{DA150451-D6E3-4EA2-A081-78BF47684F97}" type="presParOf" srcId="{63C6DCB3-6220-455E-8291-04266ABD08C5}" destId="{563078CB-DB19-429B-8B95-05473328A519}" srcOrd="5" destOrd="0" presId="urn:microsoft.com/office/officeart/2005/8/layout/StepDownProcess"/>
    <dgm:cxn modelId="{BF9C2CC4-49E8-49B5-A1FB-69B74F33FEF5}" type="presParOf" srcId="{63C6DCB3-6220-455E-8291-04266ABD08C5}" destId="{F445A8AB-8846-46BE-BE5F-B896F593388D}" srcOrd="6" destOrd="0" presId="urn:microsoft.com/office/officeart/2005/8/layout/StepDownProcess"/>
    <dgm:cxn modelId="{8D59B20A-76C7-4817-B9BA-4C99975C4995}" type="presParOf" srcId="{F445A8AB-8846-46BE-BE5F-B896F593388D}" destId="{DEDEC798-CA1E-48AD-AA95-FC3F765B66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F32A2-7AB7-4059-9210-BB07844AAB29}">
      <dsp:nvSpPr>
        <dsp:cNvPr id="0" name=""/>
        <dsp:cNvSpPr/>
      </dsp:nvSpPr>
      <dsp:spPr>
        <a:xfrm rot="5400000">
          <a:off x="1490869" y="1039908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0567C-7049-4A10-8CD9-230756F1F581}">
      <dsp:nvSpPr>
        <dsp:cNvPr id="0" name=""/>
        <dsp:cNvSpPr/>
      </dsp:nvSpPr>
      <dsp:spPr>
        <a:xfrm>
          <a:off x="1300311" y="161205"/>
          <a:ext cx="1974928" cy="962921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1. Contacter la FFPC</a:t>
          </a:r>
        </a:p>
      </dsp:txBody>
      <dsp:txXfrm>
        <a:off x="1347325" y="208219"/>
        <a:ext cx="1880900" cy="868893"/>
      </dsp:txXfrm>
    </dsp:sp>
    <dsp:sp modelId="{D4A9FF17-6DF4-4624-B113-9A413D0E2277}">
      <dsp:nvSpPr>
        <dsp:cNvPr id="0" name=""/>
        <dsp:cNvSpPr/>
      </dsp:nvSpPr>
      <dsp:spPr>
        <a:xfrm>
          <a:off x="3116026" y="0"/>
          <a:ext cx="4918778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E46CD-DFF7-4468-8973-834AB310C483}">
      <dsp:nvSpPr>
        <dsp:cNvPr id="0" name=""/>
        <dsp:cNvSpPr/>
      </dsp:nvSpPr>
      <dsp:spPr>
        <a:xfrm rot="5400000">
          <a:off x="3110374" y="2465711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8AB81-FF4C-4842-9530-64E4B0D33DA6}">
      <dsp:nvSpPr>
        <dsp:cNvPr id="0" name=""/>
        <dsp:cNvSpPr/>
      </dsp:nvSpPr>
      <dsp:spPr>
        <a:xfrm>
          <a:off x="2685301" y="1581592"/>
          <a:ext cx="2023666" cy="959169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2. Compléter l’accord-cadre</a:t>
          </a:r>
        </a:p>
      </dsp:txBody>
      <dsp:txXfrm>
        <a:off x="2732132" y="1628423"/>
        <a:ext cx="1930004" cy="865507"/>
      </dsp:txXfrm>
    </dsp:sp>
    <dsp:sp modelId="{1A6144CB-712A-46C7-B641-67DAB5A67BA6}">
      <dsp:nvSpPr>
        <dsp:cNvPr id="0" name=""/>
        <dsp:cNvSpPr/>
      </dsp:nvSpPr>
      <dsp:spPr>
        <a:xfrm>
          <a:off x="4741055" y="1578419"/>
          <a:ext cx="4076192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04F8-5E50-4D0B-AFAA-4761FE7B929F}">
      <dsp:nvSpPr>
        <dsp:cNvPr id="0" name=""/>
        <dsp:cNvSpPr/>
      </dsp:nvSpPr>
      <dsp:spPr>
        <a:xfrm rot="5400000">
          <a:off x="4754766" y="3872993"/>
          <a:ext cx="1238841" cy="14103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AFA31-7FB6-413F-B798-86016947CCE6}">
      <dsp:nvSpPr>
        <dsp:cNvPr id="0" name=""/>
        <dsp:cNvSpPr/>
      </dsp:nvSpPr>
      <dsp:spPr>
        <a:xfrm>
          <a:off x="4420860" y="2994030"/>
          <a:ext cx="1969068" cy="944922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3. Contrôler et signer</a:t>
          </a:r>
        </a:p>
      </dsp:txBody>
      <dsp:txXfrm>
        <a:off x="4466996" y="3040166"/>
        <a:ext cx="1876796" cy="852650"/>
      </dsp:txXfrm>
    </dsp:sp>
    <dsp:sp modelId="{DDCA77F6-F951-4850-A10B-87429CB01932}">
      <dsp:nvSpPr>
        <dsp:cNvPr id="0" name=""/>
        <dsp:cNvSpPr/>
      </dsp:nvSpPr>
      <dsp:spPr>
        <a:xfrm>
          <a:off x="6346382" y="2832198"/>
          <a:ext cx="1516779" cy="117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EC798-CA1E-48AD-AA95-FC3F765B668F}">
      <dsp:nvSpPr>
        <dsp:cNvPr id="0" name=""/>
        <dsp:cNvSpPr/>
      </dsp:nvSpPr>
      <dsp:spPr>
        <a:xfrm>
          <a:off x="6049725" y="4390539"/>
          <a:ext cx="1961518" cy="944922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4. Signer et retourner</a:t>
          </a:r>
        </a:p>
      </dsp:txBody>
      <dsp:txXfrm>
        <a:off x="6095861" y="4436675"/>
        <a:ext cx="1869246" cy="852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F32A2-7AB7-4059-9210-BB07844AAB29}">
      <dsp:nvSpPr>
        <dsp:cNvPr id="0" name=""/>
        <dsp:cNvSpPr/>
      </dsp:nvSpPr>
      <dsp:spPr>
        <a:xfrm rot="5400000">
          <a:off x="1318759" y="1051038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0567C-7049-4A10-8CD9-230756F1F581}">
      <dsp:nvSpPr>
        <dsp:cNvPr id="0" name=""/>
        <dsp:cNvSpPr/>
      </dsp:nvSpPr>
      <dsp:spPr>
        <a:xfrm>
          <a:off x="972741" y="55718"/>
          <a:ext cx="2279856" cy="1199141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1. </a:t>
          </a:r>
          <a:r>
            <a:rPr lang="de-CH" sz="2400" kern="1200" dirty="0" err="1" smtClean="0">
              <a:latin typeface="Calibri Light" panose="020F0302020204030204" pitchFamily="34" charset="0"/>
            </a:rPr>
            <a:t>Kontaktaufnah-me</a:t>
          </a:r>
          <a:r>
            <a:rPr lang="de-CH" sz="2400" kern="1200" dirty="0" smtClean="0">
              <a:latin typeface="Calibri Light" panose="020F0302020204030204" pitchFamily="34" charset="0"/>
            </a:rPr>
            <a:t> </a:t>
          </a:r>
          <a:r>
            <a:rPr lang="de-CH" sz="2400" kern="1200" dirty="0">
              <a:latin typeface="Calibri Light" panose="020F0302020204030204" pitchFamily="34" charset="0"/>
            </a:rPr>
            <a:t>mit der FFPC</a:t>
          </a:r>
        </a:p>
      </dsp:txBody>
      <dsp:txXfrm>
        <a:off x="1031289" y="114266"/>
        <a:ext cx="2162760" cy="1082045"/>
      </dsp:txXfrm>
    </dsp:sp>
    <dsp:sp modelId="{D4A9FF17-6DF4-4624-B113-9A413D0E2277}">
      <dsp:nvSpPr>
        <dsp:cNvPr id="0" name=""/>
        <dsp:cNvSpPr/>
      </dsp:nvSpPr>
      <dsp:spPr>
        <a:xfrm>
          <a:off x="2937806" y="8180"/>
          <a:ext cx="4900287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E46CD-DFF7-4468-8973-834AB310C483}">
      <dsp:nvSpPr>
        <dsp:cNvPr id="0" name=""/>
        <dsp:cNvSpPr/>
      </dsp:nvSpPr>
      <dsp:spPr>
        <a:xfrm rot="5400000">
          <a:off x="2580826" y="2542878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8AB81-FF4C-4842-9530-64E4B0D33DA6}">
      <dsp:nvSpPr>
        <dsp:cNvPr id="0" name=""/>
        <dsp:cNvSpPr/>
      </dsp:nvSpPr>
      <dsp:spPr>
        <a:xfrm>
          <a:off x="2427489" y="1534855"/>
          <a:ext cx="2313264" cy="1067223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2. Ausfüllen der </a:t>
          </a:r>
          <a:r>
            <a:rPr lang="de-CH" sz="2400" kern="1200" dirty="0" smtClean="0">
              <a:latin typeface="Calibri Light" panose="020F0302020204030204" pitchFamily="34" charset="0"/>
            </a:rPr>
            <a:t>Rahmenverein-</a:t>
          </a:r>
          <a:r>
            <a:rPr lang="de-CH" sz="2400" kern="1200" dirty="0" err="1" smtClean="0">
              <a:latin typeface="Calibri Light" panose="020F0302020204030204" pitchFamily="34" charset="0"/>
            </a:rPr>
            <a:t>barung</a:t>
          </a:r>
          <a:endParaRPr lang="de-CH" sz="2400" kern="1200" dirty="0">
            <a:latin typeface="Calibri Light" panose="020F0302020204030204" pitchFamily="34" charset="0"/>
          </a:endParaRPr>
        </a:p>
      </dsp:txBody>
      <dsp:txXfrm>
        <a:off x="2479596" y="1586962"/>
        <a:ext cx="2209050" cy="963009"/>
      </dsp:txXfrm>
    </dsp:sp>
    <dsp:sp modelId="{1A6144CB-712A-46C7-B641-67DAB5A67BA6}">
      <dsp:nvSpPr>
        <dsp:cNvPr id="0" name=""/>
        <dsp:cNvSpPr/>
      </dsp:nvSpPr>
      <dsp:spPr>
        <a:xfrm>
          <a:off x="4624118" y="1587525"/>
          <a:ext cx="4060868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04F8-5E50-4D0B-AFAA-4761FE7B929F}">
      <dsp:nvSpPr>
        <dsp:cNvPr id="0" name=""/>
        <dsp:cNvSpPr/>
      </dsp:nvSpPr>
      <dsp:spPr>
        <a:xfrm rot="5400000">
          <a:off x="4239398" y="3864931"/>
          <a:ext cx="1234184" cy="14050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noFill/>
        <a:ln w="12700" cap="flat" cmpd="sng" algn="ctr">
          <a:solidFill>
            <a:srgbClr val="BCB1A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AFA31-7FB6-413F-B798-86016947CCE6}">
      <dsp:nvSpPr>
        <dsp:cNvPr id="0" name=""/>
        <dsp:cNvSpPr/>
      </dsp:nvSpPr>
      <dsp:spPr>
        <a:xfrm>
          <a:off x="3881114" y="3031509"/>
          <a:ext cx="1961665" cy="941370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3. Kontrolle und Unterschrift</a:t>
          </a:r>
        </a:p>
      </dsp:txBody>
      <dsp:txXfrm>
        <a:off x="3927076" y="3077471"/>
        <a:ext cx="1869741" cy="849446"/>
      </dsp:txXfrm>
    </dsp:sp>
    <dsp:sp modelId="{DDCA77F6-F951-4850-A10B-87429CB01932}">
      <dsp:nvSpPr>
        <dsp:cNvPr id="0" name=""/>
        <dsp:cNvSpPr/>
      </dsp:nvSpPr>
      <dsp:spPr>
        <a:xfrm>
          <a:off x="6149771" y="2836589"/>
          <a:ext cx="1511077" cy="11754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EC798-CA1E-48AD-AA95-FC3F765B668F}">
      <dsp:nvSpPr>
        <dsp:cNvPr id="0" name=""/>
        <dsp:cNvSpPr/>
      </dsp:nvSpPr>
      <dsp:spPr>
        <a:xfrm>
          <a:off x="5586861" y="4440016"/>
          <a:ext cx="2418123" cy="1056505"/>
        </a:xfrm>
        <a:prstGeom prst="roundRect">
          <a:avLst>
            <a:gd name="adj" fmla="val 16670"/>
          </a:avLst>
        </a:prstGeom>
        <a:solidFill>
          <a:srgbClr val="BCB1A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400" kern="1200" dirty="0">
              <a:latin typeface="Calibri Light" panose="020F0302020204030204" pitchFamily="34" charset="0"/>
            </a:rPr>
            <a:t>4. Unterschrift und Rücksendung</a:t>
          </a:r>
        </a:p>
      </dsp:txBody>
      <dsp:txXfrm>
        <a:off x="5638445" y="4491600"/>
        <a:ext cx="2314955" cy="953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FAF78-282F-4613-AB39-6D7BD89A9F7A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AE7DF-647A-48F3-B231-3AE40307B1D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8530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=""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=""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=""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3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57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=""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=""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=""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4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6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=""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=""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=""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5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="" xmlns:a16="http://schemas.microsoft.com/office/drawing/2014/main" id="{B639E948-8E47-4EC7-B50E-70F99FAE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notes 2">
            <a:extLst>
              <a:ext uri="{FF2B5EF4-FFF2-40B4-BE49-F238E27FC236}">
                <a16:creationId xmlns="" xmlns:a16="http://schemas.microsoft.com/office/drawing/2014/main" id="{35B8AF48-E44A-4D4B-BA72-B3B491EB9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0724" name="Espace réservé du numéro de diapositive 3">
            <a:extLst>
              <a:ext uri="{FF2B5EF4-FFF2-40B4-BE49-F238E27FC236}">
                <a16:creationId xmlns="" xmlns:a16="http://schemas.microsoft.com/office/drawing/2014/main" id="{5736AABC-911A-42E1-8802-3F2D9D7A44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E498DF-4F24-43CB-9122-0B8CE7D7B613}" type="slidenum">
              <a:rPr lang="fr-CH" altLang="fr-FR" smtClean="0">
                <a:latin typeface="Calibri" panose="020F0502020204030204" pitchFamily="34" charset="0"/>
              </a:rPr>
              <a:pPr/>
              <a:t>6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84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="" xmlns:a16="http://schemas.microsoft.com/office/drawing/2014/main" id="{49FF9B9E-213D-4C48-9A2A-F83456D94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notes 2">
            <a:extLst>
              <a:ext uri="{FF2B5EF4-FFF2-40B4-BE49-F238E27FC236}">
                <a16:creationId xmlns="" xmlns:a16="http://schemas.microsoft.com/office/drawing/2014/main" id="{FCD80106-F886-4246-A755-EF06C3041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="" xmlns:a16="http://schemas.microsoft.com/office/drawing/2014/main" id="{682B97C7-CBE6-4334-81D2-42CD393AB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7E6E66-3A0E-4871-81EF-3F284FCE771E}" type="slidenum">
              <a:rPr lang="fr-CH" altLang="fr-FR" smtClean="0">
                <a:latin typeface="Calibri" panose="020F0502020204030204" pitchFamily="34" charset="0"/>
              </a:rPr>
              <a:pPr/>
              <a:t>7</a:t>
            </a:fld>
            <a:endParaRPr lang="fr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49FF9B9E-213D-4C48-9A2A-F83456D944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notes 2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FCD80106-F886-4246-A755-EF06C3041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32772" name="Espace réservé du numéro de diapositive 3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682B97C7-CBE6-4334-81D2-42CD393AB3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1200" indent="-2730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937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3193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70088" indent="-2174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272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844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416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98888" indent="-217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7E6E66-3A0E-4871-81EF-3F284FCE771E}" type="slidenum">
              <a:rPr lang="fr-CH" altLang="fr-FR" smtClean="0">
                <a:latin typeface="Calibri" panose="020F0502020204030204" pitchFamily="34" charset="0"/>
              </a:rPr>
              <a:pPr/>
              <a:t>8</a:t>
            </a:fld>
            <a:endParaRPr lang="de-CH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F6859D6-B22A-4CB9-8EF5-B6CCF433C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AF5C303F-D7E0-41DF-A344-B0403D8A2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32C87D9-E227-4B3C-8EEC-FCBF4FAA9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733ADAA2-D96C-48E7-82CD-88A978D3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934A4D3-ADBA-4713-8EB5-A15957840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546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4018B14-BADC-40E5-9E61-5DCE67E7E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790EAC31-5D30-4102-82A5-0538ABCF8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5B638E4-DE12-49C9-B29A-7E8DF74E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B9DE99D-9F2D-40AC-B518-2A6FA3A5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494E315-0D2F-428D-8C4A-F589A84FD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854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7E58E4FC-65CE-4C58-B3D8-5CE4B7FD6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FEB76299-24AC-4316-B210-960B05F6F8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43449DC-A843-45D5-A26C-A7E5536A7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468C9C6-0055-4372-A87B-5A6D7B50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4A8C3D7-B986-4E8F-88C0-6F481C37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3564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7B19DB2-2125-4A06-8A30-B918D5E4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60BD152D-352F-44F7-A819-343BE3D43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A6E1678-1C87-4495-9ACA-58840C98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064FF-B3EF-4B80-996B-EBDBF2FD6E3A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36100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8541915-286E-4A8E-A943-E4FE3D91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BDD87DE-8F6F-4B4C-8103-A2F009CB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398FFFDF-B5EC-4B20-803E-61725C20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5891F-27AF-4A72-8E23-DA0B2DABD52B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603451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entury Gothic" panose="020B0502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5480DC5-49DB-457A-9F42-E40EB9A1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EB17B90-6DEB-4F00-9737-039C27A4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4EA0EDD-F49D-4724-BA31-DC76B2CF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C244-BD1E-4856-8AD3-7EC8C268CF58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617652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entury Gothic" panose="020B0502020202020204" pitchFamily="34" charset="0"/>
              </a:defRPr>
            </a:lvl1pPr>
            <a:lvl2pPr>
              <a:defRPr sz="2400">
                <a:latin typeface="Century Gothic" panose="020B0502020202020204" pitchFamily="34" charset="0"/>
              </a:defRPr>
            </a:lvl2pPr>
            <a:lvl3pPr>
              <a:defRPr sz="2000">
                <a:latin typeface="Century Gothic" panose="020B0502020202020204" pitchFamily="34" charset="0"/>
              </a:defRPr>
            </a:lvl3pPr>
            <a:lvl4pPr>
              <a:defRPr sz="1800">
                <a:latin typeface="Century Gothic" panose="020B0502020202020204" pitchFamily="34" charset="0"/>
              </a:defRPr>
            </a:lvl4pPr>
            <a:lvl5pPr>
              <a:defRPr sz="1800">
                <a:latin typeface="Century Gothic" panose="020B0502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88C18ED8-4E39-4144-9D09-FDB3DA68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13F35098-E294-423A-895A-4D3F091C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101E75E5-A368-4F56-82C2-918F3B6E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0E2DBF34-CCA6-4AD6-B6A8-F17BBA0786F4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326900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8FC07851-8A99-43E7-A5E3-18150D7BB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0039CA39-84DA-4336-82DA-196ECD82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554B4BA-D4A8-4176-B88B-51DBEA10E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CC84CCFE-CCC8-4AFA-8B74-8B132D4488DD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87775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3">
            <a:extLst>
              <a:ext uri="{FF2B5EF4-FFF2-40B4-BE49-F238E27FC236}">
                <a16:creationId xmlns="" xmlns:a16="http://schemas.microsoft.com/office/drawing/2014/main" id="{FF20688C-6130-4FBA-8AD8-D8429B31B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="" xmlns:a16="http://schemas.microsoft.com/office/drawing/2014/main" id="{4DB4C479-C3EB-4C92-BE23-9F58CEE7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="" xmlns:a16="http://schemas.microsoft.com/office/drawing/2014/main" id="{C6FA2746-64E4-4570-A512-B4688E57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3449-5F6A-4BC3-B124-BD9F14B05849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984147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="" xmlns:a16="http://schemas.microsoft.com/office/drawing/2014/main" id="{6C624FF5-E3F6-43DE-BE37-4589543D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="" xmlns:a16="http://schemas.microsoft.com/office/drawing/2014/main" id="{7B52BF25-91AF-4166-997E-94FBD0F1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="" xmlns:a16="http://schemas.microsoft.com/office/drawing/2014/main" id="{94D98D40-C991-430C-AC86-B3FB7EF4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630AC-9978-478F-BF63-0FCDE16D5AF5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20251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="" xmlns:a16="http://schemas.microsoft.com/office/drawing/2014/main" id="{0C7229C6-6C9A-4676-A2EB-F3BBE52C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="" xmlns:a16="http://schemas.microsoft.com/office/drawing/2014/main" id="{3D0C55F1-EB9A-442D-9FA2-6C9346CC5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="" xmlns:a16="http://schemas.microsoft.com/office/drawing/2014/main" id="{4A00FF6C-5390-4810-828D-636982B9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27C5C-1BBF-415E-8B07-AB3BEBEAC2F2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5135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0EA4E3-95AA-4E32-A908-DB4D304F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 spc="100" baseline="0">
                <a:solidFill>
                  <a:srgbClr val="7E4082"/>
                </a:solidFill>
                <a:latin typeface="Agency FB" panose="020B0503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E6639101-8FCC-4072-AB19-654DE382A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buClr>
                <a:srgbClr val="7E4082"/>
              </a:buClr>
              <a:buFont typeface="Webdings" panose="05030102010509060703" pitchFamily="18" charset="2"/>
              <a:buChar char=""/>
              <a:defRPr sz="36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6858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32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8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Clr>
                <a:srgbClr val="7E4082"/>
              </a:buClr>
              <a:buFont typeface="Webdings" panose="05030102010509060703" pitchFamily="18" charset="2"/>
              <a:buChar char="ë"/>
              <a:defRPr sz="2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834214D9-A946-448F-855C-EA099E26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645E8F0-A293-4B7A-9F81-B92937EBA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F049F4B-276E-4257-90ED-8DF805FD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09462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="" xmlns:a16="http://schemas.microsoft.com/office/drawing/2014/main" id="{745E66FA-606D-4555-ACE5-C63A6CB7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="" xmlns:a16="http://schemas.microsoft.com/office/drawing/2014/main" id="{408C6CBF-704C-4FCA-964A-1DF3B3794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="" xmlns:a16="http://schemas.microsoft.com/office/drawing/2014/main" id="{F13EC73C-26BC-426A-BDEC-C9CF0641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FDC00-89A0-49FB-AAB8-A4423372708A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98163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F6EEB9B-23F8-499D-B1F9-869D58A9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7C06997-D4F3-45F8-A606-76D21273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922BC60-73B1-4443-A620-6BD8F984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9FDF6-AF35-4416-A213-966826384378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3418491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72460F1-2D13-4832-871C-FD6BF537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EAACF94-4931-4C8B-BE7E-A32399217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4AF9A26-A642-4599-BA6F-A81BED10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F60F-DA82-432E-AB3E-A4E80AEFA211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105282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564C24C-B401-4A16-9754-3E027A21C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968976BE-2606-4744-8EB9-00EB04727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17DD721C-52CC-49C5-B0AB-D4B58381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654A5918-FB3C-4964-A502-2695322B3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8CCD48D5-EA9A-46F4-AF22-64BD854D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821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A226FD7-0778-4E6F-A384-919275AF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5577BC3-237B-4541-B3D0-5F62A2F2F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C67505E-9897-417E-ADE5-81A4B8C32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6D9CE616-00FA-4AFD-85A1-58356A95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7DF6F63-68F2-4646-BCA9-4CEAA7BB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F218E59-1D0E-4F29-8E3F-C3850366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0424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913E5B4-9C15-403C-BBC1-6B8D1570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8BBD1869-2548-46AB-942B-6950630E7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3CFC8495-F3FE-4DBF-9D65-D66FB5533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80751D97-0344-414C-B88E-2579AD70A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0161F42D-4C80-40FC-A1BB-02F7317F6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0D8F9EC-848C-40C0-8D9E-F65B8377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43D5768-7D76-4F81-BA3F-F8E5D0C0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7D85A3F-FEEE-4C11-9D37-AE93F697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00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A40F27-90C1-4D3A-B0A1-F28D696F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DDA13A0-E1B8-472E-B91E-24814E834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BC88563-3E1B-4D60-BFF8-F06394C8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B55D533-87E1-4206-AE3E-A6A88DE6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452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94373DDF-98BD-4A04-A579-B528C69E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4C2BA161-ACE1-448B-B05A-2C186177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0C69F254-C932-41D7-8ACD-FCECFF96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957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54BA69D-B286-4042-A32B-DD5865037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D085C71-6CC8-429C-85E7-384CE8D4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4925AA89-7D4A-4B04-8C3B-28BC16F25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E6C2753-6898-4C0D-AF2D-3B583659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3051C7D-E005-4383-8D87-04598C6C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4C1A0E6B-7702-49A3-8BF1-F6ACFB94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51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6DFF32F-1B95-44E0-9AF0-4A8174F9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734AB7DA-0233-4237-92E6-33C923554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31DD114-BC96-4549-99F7-5756DF3FD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A0DA463-BA02-4AEE-B48D-D6F98973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9F4C08D8-B436-453D-A468-FF1612981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6CB97D46-8557-497D-9128-5935069D4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027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C67DE54-1662-4463-B902-919E504FA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7457DE8D-4AF8-43C7-B5FA-8EB529B9B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CA7FB34-EC57-4782-8E67-9E3896AC3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AA7CB-3721-42B5-9A88-43520737365F}" type="datetimeFigureOut">
              <a:rPr lang="fr-CH" smtClean="0"/>
              <a:t>21.03.2018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9F1E84A-7C51-41B8-BD6C-8920AEA50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1AE79EA-7972-42E3-B15D-7B96FD6BF9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93C25-B669-4468-9150-2292196118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77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="" xmlns:a16="http://schemas.microsoft.com/office/drawing/2014/main" id="{E955DF51-2783-498A-9B0B-962CEC99FB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fr-CH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="" xmlns:a16="http://schemas.microsoft.com/office/drawing/2014/main" id="{3BB97EEB-3F83-4E14-A44C-29DEBD859A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fr-CH" alt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C580B99-1EE3-4207-B999-BEFC79614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F77640B-830B-4CBB-B7BE-383A688C9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 alt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38EA5128-4208-44E9-83C8-C1D099ED8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65C102-F60A-4B66-95BF-93A954E7BD89}" type="slidenum">
              <a:rPr lang="es-ES" altLang="fr-FR"/>
              <a:pPr>
                <a:defRPr/>
              </a:pPr>
              <a:t>‹N°›</a:t>
            </a:fld>
            <a:endParaRPr lang="es-ES" altLang="fr-FR"/>
          </a:p>
        </p:txBody>
      </p:sp>
    </p:spTree>
    <p:extLst>
      <p:ext uri="{BB962C8B-B14F-4D97-AF65-F5344CB8AC3E}">
        <p14:creationId xmlns:p14="http://schemas.microsoft.com/office/powerpoint/2010/main" val="279704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90A3FF6-288D-459B-B9C6-C3119DBE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981" y="1535372"/>
            <a:ext cx="10705964" cy="1686199"/>
          </a:xfrm>
        </p:spPr>
        <p:txBody>
          <a:bodyPr>
            <a:normAutofit fontScale="90000"/>
          </a:bodyPr>
          <a:lstStyle/>
          <a:p>
            <a:r>
              <a:rPr lang="fr-CH" sz="8000" b="1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Accord-cadre / </a:t>
            </a:r>
            <a:r>
              <a:rPr lang="de-CH" sz="8000" b="1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Rahmenvereinbarung</a:t>
            </a:r>
            <a:endParaRPr lang="fr-CH" sz="8000" b="1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4F1FDC5C-C764-49E8-B1D9-9CC3B6FA0B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60" y="4009072"/>
            <a:ext cx="3083470" cy="205543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F2CFB0E9-5388-4A82-B0E7-03E9036D72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484" y="4009071"/>
            <a:ext cx="3083160" cy="205543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6BF5E969-79B3-4EA7-B566-C148F24392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561" y="4009071"/>
            <a:ext cx="3088964" cy="2055439"/>
          </a:xfrm>
          <a:prstGeom prst="rect">
            <a:avLst/>
          </a:prstGeom>
        </p:spPr>
      </p:pic>
      <p:pic>
        <p:nvPicPr>
          <p:cNvPr id="7" name="Image 5">
            <a:extLst>
              <a:ext uri="{FF2B5EF4-FFF2-40B4-BE49-F238E27FC236}">
                <a16:creationId xmlns="" xmlns:a16="http://schemas.microsoft.com/office/drawing/2014/main" id="{20E11F74-54E5-4515-B1DE-B81A3D666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38" y="104139"/>
            <a:ext cx="2466975" cy="128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phique 4" descr="Poignée de main">
            <a:extLst>
              <a:ext uri="{FF2B5EF4-FFF2-40B4-BE49-F238E27FC236}">
                <a16:creationId xmlns="" xmlns:a16="http://schemas.microsoft.com/office/drawing/2014/main" id="{0E8E1465-2A02-45C5-B9F3-8034F2B660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70986" y="16759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768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F3DD426F-B0AC-40B3-8B9C-3A47B361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CH" altLang="fr-FR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                         4</a:t>
            </a:r>
            <a:r>
              <a:rPr lang="de-CH" altLang="fr-FR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. Im </a:t>
            </a:r>
            <a:r>
              <a:rPr lang="de-CH" altLang="fr-FR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Einzelnen ...</a:t>
            </a:r>
            <a:endParaRPr lang="de-CH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Espace réservé du contenu 6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989BED21-E10A-4536-81B7-4A0C86DE06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2337" y="477431"/>
            <a:ext cx="4225391" cy="4078239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B714C4C1-6DF9-4B68-A0C5-7C36B8434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3097913"/>
            <a:ext cx="5181600" cy="19829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C478445A-880D-4D73-B951-40D3002AA63B}"/>
              </a:ext>
            </a:extLst>
          </p:cNvPr>
          <p:cNvSpPr txBox="1"/>
          <p:nvPr/>
        </p:nvSpPr>
        <p:spPr>
          <a:xfrm rot="16200000">
            <a:off x="-2426327" y="3871041"/>
            <a:ext cx="5830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>
                <a:latin typeface="Calibri Light" panose="020F0302020204030204" pitchFamily="34" charset="0"/>
              </a:rPr>
              <a:t>Ohne Rahmenvereinbarung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E89B65B4-4FDD-4EFF-970C-E711A85D311C}"/>
              </a:ext>
            </a:extLst>
          </p:cNvPr>
          <p:cNvSpPr txBox="1"/>
          <p:nvPr/>
        </p:nvSpPr>
        <p:spPr>
          <a:xfrm rot="5400000">
            <a:off x="8941128" y="3871042"/>
            <a:ext cx="551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>
                <a:latin typeface="Calibri Light" panose="020F0302020204030204" pitchFamily="34" charset="0"/>
              </a:rPr>
              <a:t>Mit Rahmenvereinbarung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81D9531B-8F73-4C03-84E1-A87552659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344" y="4652176"/>
            <a:ext cx="4166290" cy="1911592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C23A888F-CE0D-4964-8935-43EDEBE0075A}"/>
              </a:ext>
            </a:extLst>
          </p:cNvPr>
          <p:cNvCxnSpPr/>
          <p:nvPr/>
        </p:nvCxnSpPr>
        <p:spPr>
          <a:xfrm>
            <a:off x="5846618" y="1345748"/>
            <a:ext cx="0" cy="5117397"/>
          </a:xfrm>
          <a:prstGeom prst="line">
            <a:avLst/>
          </a:prstGeom>
          <a:ln>
            <a:solidFill>
              <a:srgbClr val="7E40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521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A88BDE5-DAB9-4972-BFD0-E10BB0C43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54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Sommaire </a:t>
            </a:r>
            <a:r>
              <a:rPr lang="fr-CH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Inhalt</a:t>
            </a:r>
            <a:endParaRPr lang="fr-CH" sz="54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66448914-B76E-46AB-AE62-E38ED101D5D2}"/>
              </a:ext>
            </a:extLst>
          </p:cNvPr>
          <p:cNvSpPr txBox="1"/>
          <p:nvPr/>
        </p:nvSpPr>
        <p:spPr>
          <a:xfrm>
            <a:off x="937146" y="1690688"/>
            <a:ext cx="1031770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Les points clés 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l’accord-cadre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Die Schlüsselpunkte der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Rahmenvereinbarung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avantages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Die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Vorteile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Présentation du processus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Präsentation des Vorgehens 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Concrètement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…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Im Einzelnen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...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50" indent="-285750">
              <a:buClr>
                <a:srgbClr val="7E4082"/>
              </a:buClr>
              <a:buFont typeface="Webdings" panose="05030102010509060703" pitchFamily="18" charset="2"/>
              <a:buChar char="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44219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329060"/>
            <a:ext cx="10790237" cy="1390077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l’accord-cadre 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Die Schlüsselpunkte der Rahmenvereinbarung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="" xmlns:a16="http://schemas.microsoft.com/office/drawing/2014/main" id="{CC91EFE8-5D6C-4981-B7F8-D5DCD3550E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4376083"/>
              </p:ext>
            </p:extLst>
          </p:nvPr>
        </p:nvGraphicFramePr>
        <p:xfrm>
          <a:off x="503451" y="63777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="" xmlns:a16="http://schemas.microsoft.com/office/drawing/2014/main" id="{7B6D0F23-38D9-4F6F-9B53-84B0B85731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814682"/>
              </p:ext>
            </p:extLst>
          </p:nvPr>
        </p:nvGraphicFramePr>
        <p:xfrm>
          <a:off x="1974158" y="1719137"/>
          <a:ext cx="9044428" cy="422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55082643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414124"/>
            <a:ext cx="10790237" cy="115537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l’accord-cadre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– suite / </a:t>
            </a:r>
            <a:r>
              <a:rPr lang="de-CH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Schlüsselpunkte der Rahmenvereinbarung – Fortsetzung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771098" y="1634229"/>
            <a:ext cx="1057019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Détermination du coût réel moyen sur la base d’une analyse de la déclaration des coûts réels sur les 3-4 dernières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années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Festlegung der realen Durchschnittskosten auf Grundlage einer Analyse der Meldungen realer Kosten in den letzten 3–4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Jahren</a:t>
            </a:r>
          </a:p>
          <a:p>
            <a:pPr>
              <a:buClr>
                <a:srgbClr val="7E4082"/>
              </a:buClr>
            </a:pPr>
            <a:endParaRPr lang="fr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Accord entre PROFIN et l’organisateur 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CIE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Vereinbarung zwischen PROFIN und dem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ÜK-Organisator</a:t>
            </a:r>
          </a:p>
          <a:p>
            <a:pPr>
              <a:buClr>
                <a:srgbClr val="7E4082"/>
              </a:buClr>
            </a:pPr>
            <a:endParaRPr lang="de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Fixation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d’un coût forfaitaire reconnu par jour-apprenti et par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profession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Festlegung einer anerkannten Pauschale pro Tag/Lernender und pro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Beruf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de-CH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Modifications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possibles avant le début de l’année scolaire si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nécessaire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Wenn nötig, sind Änderungen vor Beginn des Schuljahrs möglich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7E4082"/>
              </a:buClr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7031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1028426" y="414124"/>
            <a:ext cx="10790237" cy="1155370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1. Les points clés de l’accord-cadre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– suite / </a:t>
            </a:r>
            <a:r>
              <a:rPr lang="de-CH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Schlüsselpunkte der Rahmenvereinbarung – Fortsetzung</a:t>
            </a:r>
            <a:endParaRPr lang="de-CH" sz="4800" spc="10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>
              <a:defRPr/>
            </a:pP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771099" y="1569493"/>
            <a:ext cx="105701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Durée </a:t>
            </a: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de 4 ans et renouvelable tacitement pour une période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équivalente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Dauer 4 Jahre mit stillschweigender Verlängerung für die gleiche Zeitdauer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Délai de résiliation de 3 mois avant la fin de la période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considérée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Kündigungsfrist 3 Monate vor Ende des jeweiligen Zeitraums</a:t>
            </a: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Datée et signée par les parties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prenantes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Datiert und unterzeichnet von den beteiligten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Parteien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Graphique 4" descr="Avertissement">
            <a:extLst>
              <a:ext uri="{FF2B5EF4-FFF2-40B4-BE49-F238E27FC236}">
                <a16:creationId xmlns="" xmlns:a16="http://schemas.microsoft.com/office/drawing/2014/main" id="{C92E124C-EF10-4EBD-8742-E0963FC346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2922" y="5134651"/>
            <a:ext cx="914400" cy="9144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DF7271F5-3511-4869-B22F-D9F68F595AA1}"/>
              </a:ext>
            </a:extLst>
          </p:cNvPr>
          <p:cNvSpPr txBox="1"/>
          <p:nvPr/>
        </p:nvSpPr>
        <p:spPr>
          <a:xfrm>
            <a:off x="3665509" y="4974357"/>
            <a:ext cx="5791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Le fonds cantonal valaisan rembourse les coûts des CIE jusqu’au maximum du coût moyen </a:t>
            </a:r>
            <a:r>
              <a:rPr lang="fr-CH" dirty="0" smtClean="0"/>
              <a:t>suisse / </a:t>
            </a:r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Der kantonale Berufsbildungsfonds des Wallis erstattet die ÜK-Kosten bis maximal zur Höhe der Schweizer Durchschnittskosten </a:t>
            </a:r>
          </a:p>
          <a:p>
            <a:r>
              <a:rPr lang="fr-CH" dirty="0" smtClean="0"/>
              <a:t> 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154413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661075" y="315414"/>
            <a:ext cx="10790237" cy="93885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>
                <a:solidFill>
                  <a:srgbClr val="7E4082"/>
                </a:solidFill>
                <a:latin typeface="Agency FB" panose="020B0503020202020204" pitchFamily="34" charset="0"/>
              </a:rPr>
              <a:t>2. Les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avantages / </a:t>
            </a:r>
            <a:r>
              <a:rPr lang="de-CH" sz="54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Die </a:t>
            </a:r>
            <a:r>
              <a:rPr lang="de-CH" sz="5400" spc="100" dirty="0" smtClean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Vorteile</a:t>
            </a:r>
            <a:endParaRPr lang="fr-CH" sz="5400" spc="100" dirty="0">
              <a:solidFill>
                <a:srgbClr val="7E4082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09A69C67-A22F-4FA3-99BC-C0063874F1E1}"/>
              </a:ext>
            </a:extLst>
          </p:cNvPr>
          <p:cNvSpPr txBox="1"/>
          <p:nvPr/>
        </p:nvSpPr>
        <p:spPr>
          <a:xfrm>
            <a:off x="1175701" y="1569493"/>
            <a:ext cx="10570191" cy="603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Beaucoup plus simple et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rapide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Viel einfacher und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schneller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Ajustable en tout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temps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Jederzeit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anpassbar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Limitation restrictive du risque d’erreur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Begrenzung des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Fehlerrisikos</a:t>
            </a:r>
          </a:p>
          <a:p>
            <a:pPr>
              <a:lnSpc>
                <a:spcPct val="250000"/>
              </a:lnSpc>
              <a:buClr>
                <a:srgbClr val="7E4082"/>
              </a:buClr>
            </a:pPr>
            <a:r>
              <a:rPr lang="de-CH" sz="105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endParaRPr lang="fr-CH" sz="1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r>
              <a:rPr lang="fr-CH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Connaissance des subventions/contributions à </a:t>
            </a:r>
            <a:r>
              <a:rPr lang="fr-CH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l’avance /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Kenntnis der Subventionen / Beiträge im Voraus</a:t>
            </a:r>
          </a:p>
          <a:p>
            <a:pPr marL="342900" indent="-342900">
              <a:lnSpc>
                <a:spcPct val="250000"/>
              </a:lnSpc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Clr>
                <a:srgbClr val="7E4082"/>
              </a:buClr>
              <a:buFont typeface="Webdings" panose="05030102010509060703" pitchFamily="18" charset="2"/>
              <a:buChar char="ë"/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>
              <a:buClr>
                <a:srgbClr val="7E4082"/>
              </a:buClr>
            </a:pP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7877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3032514" y="0"/>
            <a:ext cx="6345238" cy="111149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3.</a:t>
            </a:r>
            <a:r>
              <a:rPr lang="fr-CH" sz="54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 </a:t>
            </a:r>
            <a:r>
              <a:rPr lang="fr-CH" sz="5500" spc="100" dirty="0" smtClean="0">
                <a:solidFill>
                  <a:srgbClr val="7E4082"/>
                </a:solidFill>
                <a:latin typeface="Agency FB" panose="020B0503020202020204" pitchFamily="34" charset="0"/>
                <a:cs typeface="Calibri Light" panose="020F0302020204030204" pitchFamily="34" charset="0"/>
              </a:rPr>
              <a:t>Processus</a:t>
            </a:r>
            <a:endParaRPr lang="fr-CH" sz="5500" spc="100" dirty="0">
              <a:solidFill>
                <a:srgbClr val="7E4082"/>
              </a:solidFill>
              <a:latin typeface="Agency FB" panose="020B050302020202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="" xmlns:a16="http://schemas.microsoft.com/office/drawing/2014/main" id="{8A09388C-F795-47E4-BEA5-C9EFF81BC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6782826"/>
              </p:ext>
            </p:extLst>
          </p:nvPr>
        </p:nvGraphicFramePr>
        <p:xfrm>
          <a:off x="-1015359" y="1037230"/>
          <a:ext cx="11573301" cy="5677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6F638B81-74E1-4AB3-9652-200AE8E645AB}"/>
              </a:ext>
            </a:extLst>
          </p:cNvPr>
          <p:cNvSpPr txBox="1"/>
          <p:nvPr/>
        </p:nvSpPr>
        <p:spPr>
          <a:xfrm>
            <a:off x="2254106" y="1314958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En cas d’intérêt pour l’accord-cadre, l’organisateur de CIE peut prendre contact avec </a:t>
            </a:r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</a:t>
            </a:r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qui lui enverra un exemplaire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C6EE9979-553B-4CB3-B928-077656F03E76}"/>
              </a:ext>
            </a:extLst>
          </p:cNvPr>
          <p:cNvSpPr txBox="1"/>
          <p:nvPr/>
        </p:nvSpPr>
        <p:spPr>
          <a:xfrm>
            <a:off x="3757324" y="2664200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L’organisateur de CIE devra compléter les informations qui lui sont demandées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="" xmlns:a16="http://schemas.microsoft.com/office/drawing/2014/main" id="{576A9305-EB61-49AD-83AD-CB923639EF12}"/>
              </a:ext>
            </a:extLst>
          </p:cNvPr>
          <p:cNvSpPr txBox="1"/>
          <p:nvPr/>
        </p:nvSpPr>
        <p:spPr>
          <a:xfrm>
            <a:off x="5392867" y="4068737"/>
            <a:ext cx="6477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 </a:t>
            </a:r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va contrôler, signer et retourner l’accord-cadre en 2 exemplaires pour contre-signature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E016E146-C3EC-4473-B7F5-55BC18F43D35}"/>
              </a:ext>
            </a:extLst>
          </p:cNvPr>
          <p:cNvSpPr txBox="1"/>
          <p:nvPr/>
        </p:nvSpPr>
        <p:spPr>
          <a:xfrm>
            <a:off x="6989618" y="5473274"/>
            <a:ext cx="515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L’organisateur de CIE devra signer les 2 exemplaires et en retourner un à </a:t>
            </a:r>
            <a:r>
              <a:rPr lang="fr-FR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PROFIN</a:t>
            </a:r>
            <a:endParaRPr lang="fr-CH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9505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59D7AE45-8B06-4F2B-9647-F63DB062FA08}"/>
              </a:ext>
            </a:extLst>
          </p:cNvPr>
          <p:cNvSpPr txBox="1">
            <a:spLocks/>
          </p:cNvSpPr>
          <p:nvPr/>
        </p:nvSpPr>
        <p:spPr>
          <a:xfrm>
            <a:off x="3032514" y="0"/>
            <a:ext cx="6345238" cy="111149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defRPr/>
            </a:pPr>
            <a:r>
              <a:rPr lang="de-CH" sz="55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3.</a:t>
            </a:r>
            <a:r>
              <a:rPr lang="de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CH" sz="5500" spc="10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</a:rPr>
              <a:t>Vorgang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8A09388C-F795-47E4-BEA5-C9EFF81BC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993122"/>
              </p:ext>
            </p:extLst>
          </p:nvPr>
        </p:nvGraphicFramePr>
        <p:xfrm>
          <a:off x="-1015359" y="1037230"/>
          <a:ext cx="11573301" cy="5677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6F638B81-74E1-4AB3-9652-200AE8E645AB}"/>
              </a:ext>
            </a:extLst>
          </p:cNvPr>
          <p:cNvSpPr txBox="1"/>
          <p:nvPr/>
        </p:nvSpPr>
        <p:spPr>
          <a:xfrm>
            <a:off x="2254106" y="1314958"/>
            <a:ext cx="7902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Bei Interesse an der Rahmenvereinbarung kann der ÜK-Organisator mit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Kontakt aufnehmen, um ein Exemplar zu erhalten.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C6EE9979-553B-4CB3-B928-077656F03E76}"/>
              </a:ext>
            </a:extLst>
          </p:cNvPr>
          <p:cNvSpPr txBox="1"/>
          <p:nvPr/>
        </p:nvSpPr>
        <p:spPr>
          <a:xfrm>
            <a:off x="3757324" y="2664200"/>
            <a:ext cx="7902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Der ÜK-Organisator muss die von ihm geforderten Informationen ergänzen.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576A9305-EB61-49AD-83AD-CB923639EF12}"/>
              </a:ext>
            </a:extLst>
          </p:cNvPr>
          <p:cNvSpPr txBox="1"/>
          <p:nvPr/>
        </p:nvSpPr>
        <p:spPr>
          <a:xfrm>
            <a:off x="4854482" y="4068737"/>
            <a:ext cx="6477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wird die Rahmenvereinbarung kontrollieren, unterschreiben und in zwei Exemplaren zum Gegenzeichnen zurücksenden.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E016E146-C3EC-4473-B7F5-55BC18F43D35}"/>
              </a:ext>
            </a:extLst>
          </p:cNvPr>
          <p:cNvSpPr txBox="1"/>
          <p:nvPr/>
        </p:nvSpPr>
        <p:spPr>
          <a:xfrm>
            <a:off x="6989618" y="5473274"/>
            <a:ext cx="5151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Der ÜK-Organisator muss beide Exemplare unterschreiben und an </a:t>
            </a:r>
            <a:r>
              <a:rPr lang="de-CH" sz="2400" dirty="0" smtClean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PROFIN </a:t>
            </a:r>
            <a:r>
              <a:rPr lang="de-CH" sz="24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zurückschicken.</a:t>
            </a:r>
            <a:endParaRPr lang="de-CH" sz="2400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8447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3DD426F-B0AC-40B3-8B9C-3A47B361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CH" altLang="fr-FR" sz="5400" spc="100" dirty="0" smtClean="0">
                <a:solidFill>
                  <a:srgbClr val="7E4082"/>
                </a:solidFill>
                <a:latin typeface="Agency FB" panose="020B0503020202020204" pitchFamily="34" charset="0"/>
              </a:rPr>
              <a:t>                           4</a:t>
            </a:r>
            <a:r>
              <a:rPr lang="fr-CH" altLang="fr-FR" sz="5400" spc="100" dirty="0">
                <a:solidFill>
                  <a:srgbClr val="7E4082"/>
                </a:solidFill>
                <a:latin typeface="Agency FB" panose="020B0503020202020204" pitchFamily="34" charset="0"/>
              </a:rPr>
              <a:t>. Concrètement …</a:t>
            </a:r>
            <a:endParaRPr lang="fr-CH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="" xmlns:a16="http://schemas.microsoft.com/office/drawing/2014/main" id="{989BED21-E10A-4536-81B7-4A0C86DE06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9520" y="396728"/>
            <a:ext cx="4325773" cy="4175125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="" xmlns:a16="http://schemas.microsoft.com/office/drawing/2014/main" id="{B714C4C1-6DF9-4B68-A0C5-7C36B8434B8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3097913"/>
            <a:ext cx="5181600" cy="19829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C478445A-880D-4D73-B951-40D3002AA63B}"/>
              </a:ext>
            </a:extLst>
          </p:cNvPr>
          <p:cNvSpPr txBox="1"/>
          <p:nvPr/>
        </p:nvSpPr>
        <p:spPr>
          <a:xfrm rot="16200000">
            <a:off x="-2426328" y="3712120"/>
            <a:ext cx="5830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Sans accord-cadre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E89B65B4-4FDD-4EFF-970C-E711A85D311C}"/>
              </a:ext>
            </a:extLst>
          </p:cNvPr>
          <p:cNvSpPr txBox="1"/>
          <p:nvPr/>
        </p:nvSpPr>
        <p:spPr>
          <a:xfrm rot="5400000">
            <a:off x="8941128" y="3871042"/>
            <a:ext cx="551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Avec accord-cadre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81D9531B-8F73-4C03-84E1-A875526591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5327" y="4700042"/>
            <a:ext cx="4279966" cy="1963749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="" xmlns:a16="http://schemas.microsoft.com/office/drawing/2014/main" id="{C23A888F-CE0D-4964-8935-43EDEBE0075A}"/>
              </a:ext>
            </a:extLst>
          </p:cNvPr>
          <p:cNvCxnSpPr/>
          <p:nvPr/>
        </p:nvCxnSpPr>
        <p:spPr>
          <a:xfrm>
            <a:off x="5846618" y="1345748"/>
            <a:ext cx="0" cy="5117397"/>
          </a:xfrm>
          <a:prstGeom prst="line">
            <a:avLst/>
          </a:prstGeom>
          <a:ln>
            <a:solidFill>
              <a:srgbClr val="7E40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0154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0891B26373BA45BF48740DF28861D1" ma:contentTypeVersion="1" ma:contentTypeDescription="Create a new document." ma:contentTypeScope="" ma:versionID="4fe306b78ae72d0dd4e5f14cee046dc7">
  <xsd:schema xmlns:xsd="http://www.w3.org/2001/XMLSchema" xmlns:xs="http://www.w3.org/2001/XMLSchema" xmlns:p="http://schemas.microsoft.com/office/2006/metadata/properties" xmlns:ns2="d2117f84-6a6b-4c47-af5e-e8ffc1aa5875" targetNamespace="http://schemas.microsoft.com/office/2006/metadata/properties" ma:root="true" ma:fieldsID="ed2732025d2b1fff6faa6d598bf92fb8" ns2:_="">
    <xsd:import namespace="d2117f84-6a6b-4c47-af5e-e8ffc1aa58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17f84-6a6b-4c47-af5e-e8ffc1aa58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46804A-EC6E-4809-8403-693AAD537B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E2280-4592-45DC-8D3A-FA3DDC9B760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6E20FB2-21BD-498B-BDE0-669F997061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117f84-6a6b-4c47-af5e-e8ffc1aa58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2D6EBE0-2F6D-4AA2-B02B-E0A4ED4BB50C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2117f84-6a6b-4c47-af5e-e8ffc1aa5875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508</Words>
  <Application>Microsoft Office PowerPoint</Application>
  <PresentationFormat>Personnalisé</PresentationFormat>
  <Paragraphs>67</Paragraphs>
  <Slides>10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Thème Office</vt:lpstr>
      <vt:lpstr>1_Thème Office</vt:lpstr>
      <vt:lpstr>Accord-cadre / Rahmenvereinbarung</vt:lpstr>
      <vt:lpstr>Sommaire / Inhalt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                       4. Concrètement …</vt:lpstr>
      <vt:lpstr>                         4. Im Einzelnen 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j.udry@ffpc.ch</dc:creator>
  <cp:lastModifiedBy>David VALTERIO</cp:lastModifiedBy>
  <cp:revision>129</cp:revision>
  <dcterms:created xsi:type="dcterms:W3CDTF">2018-02-19T14:16:22Z</dcterms:created>
  <dcterms:modified xsi:type="dcterms:W3CDTF">2018-03-21T15:30:34Z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0x010100A90891B26373BA45BF48740DF28861D1</vt:lpwstr>
  </property>
</Properties>
</file>